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4"/>
    <p:sldMasterId id="214748366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10287000" cx="18288000"/>
  <p:notesSz cx="6858000" cy="9144000"/>
  <p:embeddedFontLst>
    <p:embeddedFont>
      <p:font typeface="Tahoma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Tahoma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Tahoma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1ad086abcf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31ad086abcf_0_4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1ad086abcf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31ad086abcf_0_4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1ad086abcf_0_5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1ad086abcf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1ad086abcf_0_5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1ad086abcf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1ad086abcf_0_5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1ad086abcf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1ad086abcf_0_5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1ad086abcf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1ad086abcf_0_5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1ad086abcf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1ad086abcf_0_6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1ad086abcf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1ad086abcf_0_6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1ad086abcf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1ad086abcf_0_6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1ad086abcf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1ad086abcf_0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31ad086abcf_0_6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1ad086abcf_0_7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1ad086abcf_0_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ad086abcf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31ad086abcf_0_6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1ad086abc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31ad086abcf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1ad086abcf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31ad086abcf_0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1ad086abcf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31ad086abcf_0_1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1ad086abcf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31ad086abcf_0_3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1" showMasterSp="0">
  <p:cSld name="Two Content"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8287963" cy="10286978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3"/>
          <p:cNvSpPr/>
          <p:nvPr/>
        </p:nvSpPr>
        <p:spPr>
          <a:xfrm>
            <a:off x="0" y="9296431"/>
            <a:ext cx="4561840" cy="991234"/>
          </a:xfrm>
          <a:custGeom>
            <a:rect b="b" l="l" r="r" t="t"/>
            <a:pathLst>
              <a:path extrusionOk="0" h="991234" w="4561840">
                <a:moveTo>
                  <a:pt x="0" y="990623"/>
                </a:moveTo>
                <a:lnTo>
                  <a:pt x="4561540" y="990623"/>
                </a:lnTo>
                <a:lnTo>
                  <a:pt x="4561540" y="0"/>
                </a:lnTo>
                <a:lnTo>
                  <a:pt x="0" y="0"/>
                </a:lnTo>
                <a:lnTo>
                  <a:pt x="0" y="990623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3" name="Google Shape;83;p13"/>
          <p:cNvSpPr/>
          <p:nvPr/>
        </p:nvSpPr>
        <p:spPr>
          <a:xfrm>
            <a:off x="0" y="0"/>
            <a:ext cx="4561840" cy="2522855"/>
          </a:xfrm>
          <a:custGeom>
            <a:rect b="b" l="l" r="r" t="t"/>
            <a:pathLst>
              <a:path extrusionOk="0" h="2522855" w="4561840">
                <a:moveTo>
                  <a:pt x="0" y="2522795"/>
                </a:moveTo>
                <a:lnTo>
                  <a:pt x="4561540" y="2522795"/>
                </a:lnTo>
                <a:lnTo>
                  <a:pt x="4561540" y="0"/>
                </a:lnTo>
                <a:lnTo>
                  <a:pt x="0" y="0"/>
                </a:lnTo>
                <a:lnTo>
                  <a:pt x="0" y="2522795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4" name="Google Shape;84;p13"/>
          <p:cNvSpPr/>
          <p:nvPr/>
        </p:nvSpPr>
        <p:spPr>
          <a:xfrm>
            <a:off x="0" y="2522794"/>
            <a:ext cx="8603615" cy="6774180"/>
          </a:xfrm>
          <a:custGeom>
            <a:rect b="b" l="l" r="r" t="t"/>
            <a:pathLst>
              <a:path extrusionOk="0" h="6774180" w="8603615">
                <a:moveTo>
                  <a:pt x="8603182" y="6773636"/>
                </a:moveTo>
                <a:lnTo>
                  <a:pt x="0" y="6773636"/>
                </a:lnTo>
                <a:lnTo>
                  <a:pt x="0" y="0"/>
                </a:lnTo>
                <a:lnTo>
                  <a:pt x="8603182" y="0"/>
                </a:lnTo>
                <a:lnTo>
                  <a:pt x="8603182" y="6773636"/>
                </a:lnTo>
                <a:close/>
              </a:path>
            </a:pathLst>
          </a:custGeom>
          <a:solidFill>
            <a:srgbClr val="1A936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5" name="Google Shape;85;p13"/>
          <p:cNvSpPr txBox="1"/>
          <p:nvPr>
            <p:ph type="title"/>
          </p:nvPr>
        </p:nvSpPr>
        <p:spPr>
          <a:xfrm>
            <a:off x="6389597" y="792727"/>
            <a:ext cx="5508900" cy="10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400"/>
              <a:buNone/>
              <a:defRPr b="1" i="0" sz="6450">
                <a:solidFill>
                  <a:srgbClr val="1A936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914400" y="2366010"/>
            <a:ext cx="7955400" cy="67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indent="-228600" lvl="1" marL="914400" algn="l"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2pPr>
            <a:lvl3pPr indent="-228600" lvl="2" marL="1371600" algn="l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indent="-228600" lvl="4" marL="2286000" algn="l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indent="-228600" lvl="5" marL="2743200" algn="l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indent="-228600" lvl="6" marL="3200400" algn="l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indent="-228600" lvl="7" marL="3657600" algn="l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indent="-228600" lvl="8" marL="4114800" algn="l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2" type="body"/>
          </p:nvPr>
        </p:nvSpPr>
        <p:spPr>
          <a:xfrm>
            <a:off x="9418320" y="2366010"/>
            <a:ext cx="7955400" cy="67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indent="-228600" lvl="1" marL="914400" algn="l"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2pPr>
            <a:lvl3pPr indent="-228600" lvl="2" marL="1371600" algn="l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indent="-228600" lvl="4" marL="2286000" algn="l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indent="-228600" lvl="5" marL="2743200" algn="l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indent="-228600" lvl="6" marL="3200400" algn="l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indent="-228600" lvl="7" marL="3657600" algn="l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indent="-228600" lvl="8" marL="4114800" algn="l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1" type="ftr"/>
          </p:nvPr>
        </p:nvSpPr>
        <p:spPr>
          <a:xfrm>
            <a:off x="6217920" y="9566910"/>
            <a:ext cx="58521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0" type="dt"/>
          </p:nvPr>
        </p:nvSpPr>
        <p:spPr>
          <a:xfrm>
            <a:off x="914400" y="9566910"/>
            <a:ext cx="42063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2" type="sldNum"/>
          </p:nvPr>
        </p:nvSpPr>
        <p:spPr>
          <a:xfrm>
            <a:off x="13167361" y="9566910"/>
            <a:ext cx="4206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showMasterSp="0">
  <p:cSld name="Blank"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8287963" cy="10286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21587" y="0"/>
            <a:ext cx="2866374" cy="30240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/>
          <p:nvPr/>
        </p:nvSpPr>
        <p:spPr>
          <a:xfrm>
            <a:off x="16480966" y="1073132"/>
            <a:ext cx="1514475" cy="1301750"/>
          </a:xfrm>
          <a:custGeom>
            <a:rect b="b" l="l" r="r" t="t"/>
            <a:pathLst>
              <a:path extrusionOk="0" h="1301750" w="1514475">
                <a:moveTo>
                  <a:pt x="1135747" y="1301359"/>
                </a:moveTo>
                <a:lnTo>
                  <a:pt x="378574" y="1301359"/>
                </a:lnTo>
                <a:lnTo>
                  <a:pt x="0" y="650678"/>
                </a:lnTo>
                <a:lnTo>
                  <a:pt x="378574" y="0"/>
                </a:lnTo>
                <a:lnTo>
                  <a:pt x="1135747" y="0"/>
                </a:lnTo>
                <a:lnTo>
                  <a:pt x="1514321" y="650678"/>
                </a:lnTo>
                <a:lnTo>
                  <a:pt x="1135747" y="130135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95" name="Google Shape;9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7233610"/>
            <a:ext cx="2800345" cy="305336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/>
          <p:nvPr/>
        </p:nvSpPr>
        <p:spPr>
          <a:xfrm>
            <a:off x="226004" y="7883209"/>
            <a:ext cx="1514475" cy="1301750"/>
          </a:xfrm>
          <a:custGeom>
            <a:rect b="b" l="l" r="r" t="t"/>
            <a:pathLst>
              <a:path extrusionOk="0" h="1301750" w="1514475">
                <a:moveTo>
                  <a:pt x="1135732" y="1301347"/>
                </a:moveTo>
                <a:lnTo>
                  <a:pt x="378576" y="1301347"/>
                </a:lnTo>
                <a:lnTo>
                  <a:pt x="0" y="650673"/>
                </a:lnTo>
                <a:lnTo>
                  <a:pt x="378576" y="0"/>
                </a:lnTo>
                <a:lnTo>
                  <a:pt x="1135732" y="0"/>
                </a:lnTo>
                <a:lnTo>
                  <a:pt x="1514309" y="650673"/>
                </a:lnTo>
                <a:lnTo>
                  <a:pt x="1135732" y="13013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7" name="Google Shape;97;p14"/>
          <p:cNvSpPr/>
          <p:nvPr/>
        </p:nvSpPr>
        <p:spPr>
          <a:xfrm>
            <a:off x="5137339" y="2847769"/>
            <a:ext cx="8407400" cy="4714240"/>
          </a:xfrm>
          <a:custGeom>
            <a:rect b="b" l="l" r="r" t="t"/>
            <a:pathLst>
              <a:path extrusionOk="0" h="4714240" w="8407400">
                <a:moveTo>
                  <a:pt x="0" y="0"/>
                </a:moveTo>
                <a:lnTo>
                  <a:pt x="8407058" y="0"/>
                </a:lnTo>
                <a:lnTo>
                  <a:pt x="8407058" y="4714165"/>
                </a:lnTo>
                <a:lnTo>
                  <a:pt x="0" y="4714165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380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98" name="Google Shape;98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3148" y="253224"/>
            <a:ext cx="4896666" cy="2908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253224"/>
            <a:ext cx="4606365" cy="2636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756376" y="454136"/>
            <a:ext cx="3576016" cy="204675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 txBox="1"/>
          <p:nvPr>
            <p:ph idx="11" type="ftr"/>
          </p:nvPr>
        </p:nvSpPr>
        <p:spPr>
          <a:xfrm>
            <a:off x="6217920" y="9566910"/>
            <a:ext cx="58521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10" type="dt"/>
          </p:nvPr>
        </p:nvSpPr>
        <p:spPr>
          <a:xfrm>
            <a:off x="914400" y="9566910"/>
            <a:ext cx="42063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4"/>
          <p:cNvSpPr txBox="1"/>
          <p:nvPr>
            <p:ph idx="12" type="sldNum"/>
          </p:nvPr>
        </p:nvSpPr>
        <p:spPr>
          <a:xfrm>
            <a:off x="13167361" y="9566910"/>
            <a:ext cx="4206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>
            <p:ph type="ctrTitle"/>
          </p:nvPr>
        </p:nvSpPr>
        <p:spPr>
          <a:xfrm>
            <a:off x="527259" y="186171"/>
            <a:ext cx="17233500" cy="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6"/>
          <p:cNvSpPr txBox="1"/>
          <p:nvPr>
            <p:ph idx="1" type="subTitle"/>
          </p:nvPr>
        </p:nvSpPr>
        <p:spPr>
          <a:xfrm>
            <a:off x="2743200" y="5760720"/>
            <a:ext cx="128016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6"/>
          <p:cNvSpPr txBox="1"/>
          <p:nvPr>
            <p:ph idx="11" type="ftr"/>
          </p:nvPr>
        </p:nvSpPr>
        <p:spPr>
          <a:xfrm>
            <a:off x="6217920" y="9566910"/>
            <a:ext cx="58521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6"/>
          <p:cNvSpPr txBox="1"/>
          <p:nvPr>
            <p:ph idx="10" type="dt"/>
          </p:nvPr>
        </p:nvSpPr>
        <p:spPr>
          <a:xfrm>
            <a:off x="914400" y="9566910"/>
            <a:ext cx="42063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6"/>
          <p:cNvSpPr txBox="1"/>
          <p:nvPr>
            <p:ph idx="12" type="sldNum"/>
          </p:nvPr>
        </p:nvSpPr>
        <p:spPr>
          <a:xfrm>
            <a:off x="13167361" y="9566910"/>
            <a:ext cx="4206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type="title"/>
          </p:nvPr>
        </p:nvSpPr>
        <p:spPr>
          <a:xfrm>
            <a:off x="6389597" y="792727"/>
            <a:ext cx="5508900" cy="10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450">
                <a:solidFill>
                  <a:srgbClr val="1A936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1777268" y="2646451"/>
            <a:ext cx="14733600" cy="6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idx="11" type="ftr"/>
          </p:nvPr>
        </p:nvSpPr>
        <p:spPr>
          <a:xfrm>
            <a:off x="6217920" y="9566910"/>
            <a:ext cx="58521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7"/>
          <p:cNvSpPr txBox="1"/>
          <p:nvPr>
            <p:ph idx="10" type="dt"/>
          </p:nvPr>
        </p:nvSpPr>
        <p:spPr>
          <a:xfrm>
            <a:off x="914400" y="9566910"/>
            <a:ext cx="42063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7"/>
          <p:cNvSpPr txBox="1"/>
          <p:nvPr>
            <p:ph idx="12" type="sldNum"/>
          </p:nvPr>
        </p:nvSpPr>
        <p:spPr>
          <a:xfrm>
            <a:off x="13167361" y="9566910"/>
            <a:ext cx="4206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8287963" cy="1028697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/>
          <p:nvPr/>
        </p:nvSpPr>
        <p:spPr>
          <a:xfrm>
            <a:off x="0" y="9296431"/>
            <a:ext cx="4561840" cy="991234"/>
          </a:xfrm>
          <a:custGeom>
            <a:rect b="b" l="l" r="r" t="t"/>
            <a:pathLst>
              <a:path extrusionOk="0" h="991234" w="4561840">
                <a:moveTo>
                  <a:pt x="0" y="990623"/>
                </a:moveTo>
                <a:lnTo>
                  <a:pt x="4561540" y="990623"/>
                </a:lnTo>
                <a:lnTo>
                  <a:pt x="4561540" y="0"/>
                </a:lnTo>
                <a:lnTo>
                  <a:pt x="0" y="0"/>
                </a:lnTo>
                <a:lnTo>
                  <a:pt x="0" y="990623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6" name="Google Shape;126;p18"/>
          <p:cNvSpPr/>
          <p:nvPr/>
        </p:nvSpPr>
        <p:spPr>
          <a:xfrm>
            <a:off x="0" y="0"/>
            <a:ext cx="4561840" cy="2522855"/>
          </a:xfrm>
          <a:custGeom>
            <a:rect b="b" l="l" r="r" t="t"/>
            <a:pathLst>
              <a:path extrusionOk="0" h="2522855" w="4561840">
                <a:moveTo>
                  <a:pt x="0" y="2522795"/>
                </a:moveTo>
                <a:lnTo>
                  <a:pt x="4561540" y="2522795"/>
                </a:lnTo>
                <a:lnTo>
                  <a:pt x="4561540" y="0"/>
                </a:lnTo>
                <a:lnTo>
                  <a:pt x="0" y="0"/>
                </a:lnTo>
                <a:lnTo>
                  <a:pt x="0" y="2522795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7" name="Google Shape;127;p18"/>
          <p:cNvSpPr/>
          <p:nvPr/>
        </p:nvSpPr>
        <p:spPr>
          <a:xfrm>
            <a:off x="0" y="2522794"/>
            <a:ext cx="8603615" cy="6774180"/>
          </a:xfrm>
          <a:custGeom>
            <a:rect b="b" l="l" r="r" t="t"/>
            <a:pathLst>
              <a:path extrusionOk="0" h="6774180" w="8603615">
                <a:moveTo>
                  <a:pt x="8603182" y="6773636"/>
                </a:moveTo>
                <a:lnTo>
                  <a:pt x="0" y="6773636"/>
                </a:lnTo>
                <a:lnTo>
                  <a:pt x="0" y="0"/>
                </a:lnTo>
                <a:lnTo>
                  <a:pt x="8603182" y="0"/>
                </a:lnTo>
                <a:lnTo>
                  <a:pt x="8603182" y="6773636"/>
                </a:lnTo>
                <a:close/>
              </a:path>
            </a:pathLst>
          </a:custGeom>
          <a:solidFill>
            <a:srgbClr val="1A936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8" name="Google Shape;128;p18"/>
          <p:cNvSpPr txBox="1"/>
          <p:nvPr>
            <p:ph type="title"/>
          </p:nvPr>
        </p:nvSpPr>
        <p:spPr>
          <a:xfrm>
            <a:off x="6389597" y="792727"/>
            <a:ext cx="5508900" cy="10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450">
                <a:solidFill>
                  <a:srgbClr val="1A936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8"/>
          <p:cNvSpPr txBox="1"/>
          <p:nvPr>
            <p:ph idx="1" type="body"/>
          </p:nvPr>
        </p:nvSpPr>
        <p:spPr>
          <a:xfrm>
            <a:off x="914400" y="2366010"/>
            <a:ext cx="7955400" cy="67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8"/>
          <p:cNvSpPr txBox="1"/>
          <p:nvPr>
            <p:ph idx="2" type="body"/>
          </p:nvPr>
        </p:nvSpPr>
        <p:spPr>
          <a:xfrm>
            <a:off x="9418320" y="2366010"/>
            <a:ext cx="7955400" cy="67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8"/>
          <p:cNvSpPr txBox="1"/>
          <p:nvPr>
            <p:ph idx="11" type="ftr"/>
          </p:nvPr>
        </p:nvSpPr>
        <p:spPr>
          <a:xfrm>
            <a:off x="6217920" y="9566910"/>
            <a:ext cx="58521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8"/>
          <p:cNvSpPr txBox="1"/>
          <p:nvPr>
            <p:ph idx="10" type="dt"/>
          </p:nvPr>
        </p:nvSpPr>
        <p:spPr>
          <a:xfrm>
            <a:off x="914400" y="9566910"/>
            <a:ext cx="42063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8"/>
          <p:cNvSpPr txBox="1"/>
          <p:nvPr>
            <p:ph idx="12" type="sldNum"/>
          </p:nvPr>
        </p:nvSpPr>
        <p:spPr>
          <a:xfrm>
            <a:off x="13167361" y="9566910"/>
            <a:ext cx="4206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>
            <p:ph type="title"/>
          </p:nvPr>
        </p:nvSpPr>
        <p:spPr>
          <a:xfrm>
            <a:off x="6389597" y="792727"/>
            <a:ext cx="5508900" cy="10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450">
                <a:solidFill>
                  <a:srgbClr val="1A936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9"/>
          <p:cNvSpPr txBox="1"/>
          <p:nvPr>
            <p:ph idx="11" type="ftr"/>
          </p:nvPr>
        </p:nvSpPr>
        <p:spPr>
          <a:xfrm>
            <a:off x="6217920" y="9566910"/>
            <a:ext cx="58521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9"/>
          <p:cNvSpPr txBox="1"/>
          <p:nvPr>
            <p:ph idx="10" type="dt"/>
          </p:nvPr>
        </p:nvSpPr>
        <p:spPr>
          <a:xfrm>
            <a:off x="914400" y="9566910"/>
            <a:ext cx="42063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9"/>
          <p:cNvSpPr txBox="1"/>
          <p:nvPr>
            <p:ph idx="12" type="sldNum"/>
          </p:nvPr>
        </p:nvSpPr>
        <p:spPr>
          <a:xfrm>
            <a:off x="13167361" y="9566910"/>
            <a:ext cx="4206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8287963" cy="10286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21587" y="0"/>
            <a:ext cx="2866374" cy="30240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/>
          <p:nvPr/>
        </p:nvSpPr>
        <p:spPr>
          <a:xfrm>
            <a:off x="16480966" y="1073132"/>
            <a:ext cx="1514475" cy="1301750"/>
          </a:xfrm>
          <a:custGeom>
            <a:rect b="b" l="l" r="r" t="t"/>
            <a:pathLst>
              <a:path extrusionOk="0" h="1301750" w="1514475">
                <a:moveTo>
                  <a:pt x="1135747" y="1301359"/>
                </a:moveTo>
                <a:lnTo>
                  <a:pt x="378574" y="1301359"/>
                </a:lnTo>
                <a:lnTo>
                  <a:pt x="0" y="650678"/>
                </a:lnTo>
                <a:lnTo>
                  <a:pt x="378574" y="0"/>
                </a:lnTo>
                <a:lnTo>
                  <a:pt x="1135747" y="0"/>
                </a:lnTo>
                <a:lnTo>
                  <a:pt x="1514321" y="650678"/>
                </a:lnTo>
                <a:lnTo>
                  <a:pt x="1135747" y="130135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43" name="Google Shape;14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7233610"/>
            <a:ext cx="2800345" cy="305336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/>
          <p:nvPr/>
        </p:nvSpPr>
        <p:spPr>
          <a:xfrm>
            <a:off x="226004" y="7883209"/>
            <a:ext cx="1514475" cy="1301750"/>
          </a:xfrm>
          <a:custGeom>
            <a:rect b="b" l="l" r="r" t="t"/>
            <a:pathLst>
              <a:path extrusionOk="0" h="1301750" w="1514475">
                <a:moveTo>
                  <a:pt x="1135732" y="1301347"/>
                </a:moveTo>
                <a:lnTo>
                  <a:pt x="378576" y="1301347"/>
                </a:lnTo>
                <a:lnTo>
                  <a:pt x="0" y="650673"/>
                </a:lnTo>
                <a:lnTo>
                  <a:pt x="378576" y="0"/>
                </a:lnTo>
                <a:lnTo>
                  <a:pt x="1135732" y="0"/>
                </a:lnTo>
                <a:lnTo>
                  <a:pt x="1514309" y="650673"/>
                </a:lnTo>
                <a:lnTo>
                  <a:pt x="1135732" y="13013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5" name="Google Shape;145;p20"/>
          <p:cNvSpPr/>
          <p:nvPr/>
        </p:nvSpPr>
        <p:spPr>
          <a:xfrm>
            <a:off x="5137339" y="2847769"/>
            <a:ext cx="8407400" cy="4714240"/>
          </a:xfrm>
          <a:custGeom>
            <a:rect b="b" l="l" r="r" t="t"/>
            <a:pathLst>
              <a:path extrusionOk="0" h="4714240" w="8407400">
                <a:moveTo>
                  <a:pt x="0" y="0"/>
                </a:moveTo>
                <a:lnTo>
                  <a:pt x="8407058" y="0"/>
                </a:lnTo>
                <a:lnTo>
                  <a:pt x="8407058" y="4714165"/>
                </a:lnTo>
                <a:lnTo>
                  <a:pt x="0" y="4714165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380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46" name="Google Shape;146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3148" y="253224"/>
            <a:ext cx="4896666" cy="2908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253224"/>
            <a:ext cx="4606365" cy="2636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756376" y="454136"/>
            <a:ext cx="3576016" cy="2046758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 txBox="1"/>
          <p:nvPr>
            <p:ph idx="11" type="ftr"/>
          </p:nvPr>
        </p:nvSpPr>
        <p:spPr>
          <a:xfrm>
            <a:off x="6217920" y="9566910"/>
            <a:ext cx="58521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0"/>
          <p:cNvSpPr txBox="1"/>
          <p:nvPr>
            <p:ph idx="10" type="dt"/>
          </p:nvPr>
        </p:nvSpPr>
        <p:spPr>
          <a:xfrm>
            <a:off x="914400" y="9566910"/>
            <a:ext cx="42063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0"/>
          <p:cNvSpPr txBox="1"/>
          <p:nvPr>
            <p:ph idx="12" type="sldNum"/>
          </p:nvPr>
        </p:nvSpPr>
        <p:spPr>
          <a:xfrm>
            <a:off x="13167361" y="9566910"/>
            <a:ext cx="4206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/>
          <p:nvPr/>
        </p:nvSpPr>
        <p:spPr>
          <a:xfrm>
            <a:off x="0" y="0"/>
            <a:ext cx="18288000" cy="1578610"/>
          </a:xfrm>
          <a:custGeom>
            <a:rect b="b" l="l" r="r" t="t"/>
            <a:pathLst>
              <a:path extrusionOk="0" h="1578610" w="18288000">
                <a:moveTo>
                  <a:pt x="18287963" y="1578074"/>
                </a:moveTo>
                <a:lnTo>
                  <a:pt x="0" y="1578074"/>
                </a:lnTo>
                <a:lnTo>
                  <a:pt x="0" y="0"/>
                </a:lnTo>
                <a:lnTo>
                  <a:pt x="18287963" y="0"/>
                </a:lnTo>
                <a:lnTo>
                  <a:pt x="18287963" y="1578074"/>
                </a:lnTo>
                <a:close/>
              </a:path>
            </a:pathLst>
          </a:custGeom>
          <a:solidFill>
            <a:srgbClr val="1A936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6" name="Google Shape;106;p15"/>
          <p:cNvSpPr txBox="1"/>
          <p:nvPr>
            <p:ph type="title"/>
          </p:nvPr>
        </p:nvSpPr>
        <p:spPr>
          <a:xfrm>
            <a:off x="6389597" y="792727"/>
            <a:ext cx="5508900" cy="10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450" u="none" cap="none" strike="noStrike">
                <a:solidFill>
                  <a:srgbClr val="1A936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7" name="Google Shape;107;p15"/>
          <p:cNvSpPr txBox="1"/>
          <p:nvPr>
            <p:ph idx="1" type="body"/>
          </p:nvPr>
        </p:nvSpPr>
        <p:spPr>
          <a:xfrm>
            <a:off x="1777268" y="2646451"/>
            <a:ext cx="14733600" cy="6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15"/>
          <p:cNvSpPr txBox="1"/>
          <p:nvPr>
            <p:ph idx="11" type="ftr"/>
          </p:nvPr>
        </p:nvSpPr>
        <p:spPr>
          <a:xfrm>
            <a:off x="6217920" y="9566910"/>
            <a:ext cx="58521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9" name="Google Shape;109;p15"/>
          <p:cNvSpPr txBox="1"/>
          <p:nvPr>
            <p:ph idx="10" type="dt"/>
          </p:nvPr>
        </p:nvSpPr>
        <p:spPr>
          <a:xfrm>
            <a:off x="914400" y="9566910"/>
            <a:ext cx="42063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13167361" y="9566910"/>
            <a:ext cx="4206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marL="0" marR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indent="0" lvl="2" marL="0" marR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indent="0" lvl="3" marL="0" marR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indent="0" lvl="4" marL="0" marR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indent="0" lvl="5" marL="0" marR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indent="0" lvl="6" marL="0" marR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indent="0" lvl="7" marL="0" marR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indent="0" lvl="8" marL="0" marR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jp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Relationship Id="rId4" Type="http://schemas.openxmlformats.org/officeDocument/2006/relationships/image" Target="../media/image15.jpg"/><Relationship Id="rId5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jpg"/><Relationship Id="rId4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A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21"/>
          <p:cNvGrpSpPr/>
          <p:nvPr/>
        </p:nvGrpSpPr>
        <p:grpSpPr>
          <a:xfrm>
            <a:off x="8399775" y="1747677"/>
            <a:ext cx="9582161" cy="5773075"/>
            <a:chOff x="0" y="-57150"/>
            <a:chExt cx="3188633" cy="869950"/>
          </a:xfrm>
        </p:grpSpPr>
        <p:sp>
          <p:nvSpPr>
            <p:cNvPr id="157" name="Google Shape;157;p21"/>
            <p:cNvSpPr/>
            <p:nvPr/>
          </p:nvSpPr>
          <p:spPr>
            <a:xfrm>
              <a:off x="0" y="0"/>
              <a:ext cx="3188633" cy="812800"/>
            </a:xfrm>
            <a:custGeom>
              <a:rect b="b" l="l" r="r" t="t"/>
              <a:pathLst>
                <a:path extrusionOk="0" h="812800" w="3188633">
                  <a:moveTo>
                    <a:pt x="0" y="0"/>
                  </a:moveTo>
                  <a:lnTo>
                    <a:pt x="3188633" y="0"/>
                  </a:lnTo>
                  <a:lnTo>
                    <a:pt x="318863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9DFCE"/>
            </a:solidFill>
            <a:ln>
              <a:noFill/>
            </a:ln>
          </p:spPr>
        </p:sp>
        <p:sp>
          <p:nvSpPr>
            <p:cNvPr id="158" name="Google Shape;158;p21"/>
            <p:cNvSpPr txBox="1"/>
            <p:nvPr/>
          </p:nvSpPr>
          <p:spPr>
            <a:xfrm>
              <a:off x="0" y="-57150"/>
              <a:ext cx="3188633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" name="Google Shape;159;p21"/>
          <p:cNvSpPr/>
          <p:nvPr/>
        </p:nvSpPr>
        <p:spPr>
          <a:xfrm flipH="1">
            <a:off x="16820040" y="9327350"/>
            <a:ext cx="789785" cy="515514"/>
          </a:xfrm>
          <a:custGeom>
            <a:rect b="b" l="l" r="r" t="t"/>
            <a:pathLst>
              <a:path extrusionOk="0" h="515514" w="789785">
                <a:moveTo>
                  <a:pt x="789784" y="0"/>
                </a:moveTo>
                <a:lnTo>
                  <a:pt x="0" y="0"/>
                </a:lnTo>
                <a:lnTo>
                  <a:pt x="0" y="515514"/>
                </a:lnTo>
                <a:lnTo>
                  <a:pt x="789784" y="515514"/>
                </a:lnTo>
                <a:lnTo>
                  <a:pt x="789784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0" name="Google Shape;160;p21"/>
          <p:cNvSpPr/>
          <p:nvPr/>
        </p:nvSpPr>
        <p:spPr>
          <a:xfrm>
            <a:off x="9258300" y="729950"/>
            <a:ext cx="1850797" cy="275937"/>
          </a:xfrm>
          <a:custGeom>
            <a:rect b="b" l="l" r="r" t="t"/>
            <a:pathLst>
              <a:path extrusionOk="0" h="275937" w="1850797">
                <a:moveTo>
                  <a:pt x="0" y="0"/>
                </a:moveTo>
                <a:lnTo>
                  <a:pt x="1850797" y="0"/>
                </a:lnTo>
                <a:lnTo>
                  <a:pt x="1850797" y="275937"/>
                </a:lnTo>
                <a:lnTo>
                  <a:pt x="0" y="2759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1" name="Google Shape;161;p21"/>
          <p:cNvSpPr txBox="1"/>
          <p:nvPr/>
        </p:nvSpPr>
        <p:spPr>
          <a:xfrm>
            <a:off x="8552850" y="2874900"/>
            <a:ext cx="9276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322A2A"/>
                </a:solidFill>
              </a:rPr>
              <a:t>EDU CONSULTANCY</a:t>
            </a:r>
            <a:endParaRPr sz="1500">
              <a:solidFill>
                <a:srgbClr val="322A2A"/>
              </a:solidFill>
            </a:endParaRPr>
          </a:p>
        </p:txBody>
      </p:sp>
      <p:sp>
        <p:nvSpPr>
          <p:cNvPr id="162" name="Google Shape;162;p21"/>
          <p:cNvSpPr txBox="1"/>
          <p:nvPr/>
        </p:nvSpPr>
        <p:spPr>
          <a:xfrm>
            <a:off x="9344250" y="2308855"/>
            <a:ext cx="7693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" name="Google Shape;163;p21"/>
          <p:cNvGrpSpPr/>
          <p:nvPr/>
        </p:nvGrpSpPr>
        <p:grpSpPr>
          <a:xfrm>
            <a:off x="49734039" y="-4614086"/>
            <a:ext cx="1595852" cy="1595852"/>
            <a:chOff x="0" y="0"/>
            <a:chExt cx="812800" cy="812800"/>
          </a:xfrm>
        </p:grpSpPr>
        <p:sp>
          <p:nvSpPr>
            <p:cNvPr id="164" name="Google Shape;164;p2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1"/>
            <p:cNvSpPr txBox="1"/>
            <p:nvPr/>
          </p:nvSpPr>
          <p:spPr>
            <a:xfrm>
              <a:off x="76200" y="19050"/>
              <a:ext cx="660300" cy="71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6" name="Google Shape;166;p21"/>
          <p:cNvSpPr txBox="1"/>
          <p:nvPr/>
        </p:nvSpPr>
        <p:spPr>
          <a:xfrm>
            <a:off x="9258300" y="6466109"/>
            <a:ext cx="6307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1"/>
          <p:cNvSpPr txBox="1"/>
          <p:nvPr/>
        </p:nvSpPr>
        <p:spPr>
          <a:xfrm>
            <a:off x="11109100" y="293075"/>
            <a:ext cx="55380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>
                <a:solidFill>
                  <a:srgbClr val="212EA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6300">
                <a:solidFill>
                  <a:srgbClr val="212EA0"/>
                </a:solidFill>
                <a:latin typeface="Calibri"/>
                <a:ea typeface="Calibri"/>
                <a:cs typeface="Calibri"/>
                <a:sym typeface="Calibri"/>
              </a:rPr>
              <a:t>TEAM 2</a:t>
            </a:r>
            <a:endParaRPr b="1" sz="6300">
              <a:solidFill>
                <a:srgbClr val="212E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21"/>
          <p:cNvPicPr preferRelativeResize="0"/>
          <p:nvPr/>
        </p:nvPicPr>
        <p:blipFill rotWithShape="1">
          <a:blip r:embed="rId5">
            <a:alphaModFix/>
          </a:blip>
          <a:srcRect b="5869" l="0" r="0" t="-5870"/>
          <a:stretch/>
        </p:blipFill>
        <p:spPr>
          <a:xfrm>
            <a:off x="-186700" y="-1422725"/>
            <a:ext cx="8560801" cy="112656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1"/>
          <p:cNvSpPr txBox="1"/>
          <p:nvPr/>
        </p:nvSpPr>
        <p:spPr>
          <a:xfrm>
            <a:off x="10785300" y="4333738"/>
            <a:ext cx="9582000" cy="15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100">
                <a:solidFill>
                  <a:srgbClr val="212EA0"/>
                </a:solidFill>
                <a:latin typeface="Calibri"/>
                <a:ea typeface="Calibri"/>
                <a:cs typeface="Calibri"/>
                <a:sym typeface="Calibri"/>
              </a:rPr>
              <a:t>           SYSTEM</a:t>
            </a:r>
            <a:endParaRPr b="1" sz="8100">
              <a:solidFill>
                <a:srgbClr val="212E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2750" y="434537"/>
            <a:ext cx="4229100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0"/>
          <p:cNvSpPr txBox="1"/>
          <p:nvPr>
            <p:ph type="title"/>
          </p:nvPr>
        </p:nvSpPr>
        <p:spPr>
          <a:xfrm>
            <a:off x="527259" y="186171"/>
            <a:ext cx="6598200" cy="9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50">
                <a:solidFill>
                  <a:srgbClr val="FFFFFF"/>
                </a:solidFill>
              </a:rPr>
              <a:t>User Registration</a:t>
            </a:r>
            <a:endParaRPr sz="5850"/>
          </a:p>
        </p:txBody>
      </p:sp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6450" y="2343850"/>
            <a:ext cx="7493775" cy="347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050" y="1673525"/>
            <a:ext cx="8830248" cy="668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1"/>
          <p:cNvSpPr/>
          <p:nvPr/>
        </p:nvSpPr>
        <p:spPr>
          <a:xfrm>
            <a:off x="0" y="0"/>
            <a:ext cx="18288000" cy="1578610"/>
          </a:xfrm>
          <a:custGeom>
            <a:rect b="b" l="l" r="r" t="t"/>
            <a:pathLst>
              <a:path extrusionOk="0" h="1578610" w="18288000">
                <a:moveTo>
                  <a:pt x="18287963" y="1578074"/>
                </a:moveTo>
                <a:lnTo>
                  <a:pt x="0" y="1578074"/>
                </a:lnTo>
                <a:lnTo>
                  <a:pt x="0" y="0"/>
                </a:lnTo>
                <a:lnTo>
                  <a:pt x="18287963" y="0"/>
                </a:lnTo>
                <a:lnTo>
                  <a:pt x="18287963" y="1578074"/>
                </a:lnTo>
                <a:close/>
              </a:path>
            </a:pathLst>
          </a:custGeom>
          <a:solidFill>
            <a:srgbClr val="1A936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65" name="Google Shape;365;p31"/>
          <p:cNvSpPr txBox="1"/>
          <p:nvPr>
            <p:ph type="title"/>
          </p:nvPr>
        </p:nvSpPr>
        <p:spPr>
          <a:xfrm>
            <a:off x="684818" y="186171"/>
            <a:ext cx="2078400" cy="9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50">
                <a:solidFill>
                  <a:srgbClr val="FFFFFF"/>
                </a:solidFill>
              </a:rPr>
              <a:t>Login</a:t>
            </a:r>
            <a:endParaRPr sz="5850"/>
          </a:p>
        </p:txBody>
      </p:sp>
      <p:sp>
        <p:nvSpPr>
          <p:cNvPr id="366" name="Google Shape;366;p31"/>
          <p:cNvSpPr txBox="1"/>
          <p:nvPr/>
        </p:nvSpPr>
        <p:spPr>
          <a:xfrm>
            <a:off x="6399764" y="7082191"/>
            <a:ext cx="20391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1"/>
          <p:cNvSpPr txBox="1"/>
          <p:nvPr/>
        </p:nvSpPr>
        <p:spPr>
          <a:xfrm>
            <a:off x="13290363" y="7543858"/>
            <a:ext cx="22395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8" name="Google Shape;3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8175" y="3621475"/>
            <a:ext cx="9159824" cy="586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31010"/>
            <a:ext cx="8823374" cy="4538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/>
          <p:nvPr>
            <p:ph type="title"/>
          </p:nvPr>
        </p:nvSpPr>
        <p:spPr>
          <a:xfrm>
            <a:off x="1617277" y="356450"/>
            <a:ext cx="8495400" cy="99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2"/>
          <p:cNvSpPr txBox="1"/>
          <p:nvPr>
            <p:ph idx="1" type="body"/>
          </p:nvPr>
        </p:nvSpPr>
        <p:spPr>
          <a:xfrm>
            <a:off x="284093" y="356451"/>
            <a:ext cx="14733600" cy="4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2"/>
          <p:cNvSpPr/>
          <p:nvPr/>
        </p:nvSpPr>
        <p:spPr>
          <a:xfrm>
            <a:off x="0" y="0"/>
            <a:ext cx="18288000" cy="1578610"/>
          </a:xfrm>
          <a:custGeom>
            <a:rect b="b" l="l" r="r" t="t"/>
            <a:pathLst>
              <a:path extrusionOk="0" h="1578610" w="18288000">
                <a:moveTo>
                  <a:pt x="18287963" y="1578074"/>
                </a:moveTo>
                <a:lnTo>
                  <a:pt x="0" y="1578074"/>
                </a:lnTo>
                <a:lnTo>
                  <a:pt x="0" y="0"/>
                </a:lnTo>
                <a:lnTo>
                  <a:pt x="18287963" y="0"/>
                </a:lnTo>
                <a:lnTo>
                  <a:pt x="18287963" y="1578074"/>
                </a:lnTo>
                <a:close/>
              </a:path>
            </a:pathLst>
          </a:custGeom>
          <a:solidFill>
            <a:srgbClr val="1A936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;</a:t>
            </a:r>
            <a:endParaRPr sz="1800"/>
          </a:p>
        </p:txBody>
      </p:sp>
      <p:sp>
        <p:nvSpPr>
          <p:cNvPr id="377" name="Google Shape;377;p32"/>
          <p:cNvSpPr txBox="1"/>
          <p:nvPr/>
        </p:nvSpPr>
        <p:spPr>
          <a:xfrm>
            <a:off x="284100" y="402300"/>
            <a:ext cx="99714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85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Product</a:t>
            </a:r>
            <a:endParaRPr b="1" sz="585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78" name="Google Shape;3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1300" y="1850425"/>
            <a:ext cx="9971398" cy="473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7088650"/>
            <a:ext cx="9256675" cy="30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2"/>
          <p:cNvPicPr preferRelativeResize="0"/>
          <p:nvPr/>
        </p:nvPicPr>
        <p:blipFill rotWithShape="1">
          <a:blip r:embed="rId5">
            <a:alphaModFix/>
          </a:blip>
          <a:srcRect b="-10436" l="0" r="0" t="0"/>
          <a:stretch/>
        </p:blipFill>
        <p:spPr>
          <a:xfrm>
            <a:off x="284100" y="2164275"/>
            <a:ext cx="7056002" cy="4252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3"/>
          <p:cNvSpPr txBox="1"/>
          <p:nvPr>
            <p:ph type="title"/>
          </p:nvPr>
        </p:nvSpPr>
        <p:spPr>
          <a:xfrm>
            <a:off x="1617277" y="356450"/>
            <a:ext cx="8495400" cy="99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3"/>
          <p:cNvSpPr txBox="1"/>
          <p:nvPr>
            <p:ph idx="1" type="body"/>
          </p:nvPr>
        </p:nvSpPr>
        <p:spPr>
          <a:xfrm>
            <a:off x="284093" y="356451"/>
            <a:ext cx="14733600" cy="4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3"/>
          <p:cNvSpPr/>
          <p:nvPr/>
        </p:nvSpPr>
        <p:spPr>
          <a:xfrm>
            <a:off x="0" y="0"/>
            <a:ext cx="18288000" cy="1578610"/>
          </a:xfrm>
          <a:custGeom>
            <a:rect b="b" l="l" r="r" t="t"/>
            <a:pathLst>
              <a:path extrusionOk="0" h="1578610" w="18288000">
                <a:moveTo>
                  <a:pt x="18287963" y="1578074"/>
                </a:moveTo>
                <a:lnTo>
                  <a:pt x="0" y="1578074"/>
                </a:lnTo>
                <a:lnTo>
                  <a:pt x="0" y="0"/>
                </a:lnTo>
                <a:lnTo>
                  <a:pt x="18287963" y="0"/>
                </a:lnTo>
                <a:lnTo>
                  <a:pt x="18287963" y="1578074"/>
                </a:lnTo>
                <a:close/>
              </a:path>
            </a:pathLst>
          </a:custGeom>
          <a:solidFill>
            <a:srgbClr val="1A936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;</a:t>
            </a:r>
            <a:endParaRPr sz="1800"/>
          </a:p>
        </p:txBody>
      </p:sp>
      <p:sp>
        <p:nvSpPr>
          <p:cNvPr id="388" name="Google Shape;388;p33"/>
          <p:cNvSpPr txBox="1"/>
          <p:nvPr/>
        </p:nvSpPr>
        <p:spPr>
          <a:xfrm>
            <a:off x="284100" y="402300"/>
            <a:ext cx="99714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85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Payment</a:t>
            </a:r>
            <a:endParaRPr b="1" sz="585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85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89" name="Google Shape;389;p33"/>
          <p:cNvPicPr preferRelativeResize="0"/>
          <p:nvPr/>
        </p:nvPicPr>
        <p:blipFill rotWithShape="1">
          <a:blip r:embed="rId3">
            <a:alphaModFix/>
          </a:blip>
          <a:srcRect b="10394" l="0" r="0" t="0"/>
          <a:stretch/>
        </p:blipFill>
        <p:spPr>
          <a:xfrm>
            <a:off x="9445600" y="5321700"/>
            <a:ext cx="8989200" cy="431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3"/>
          <p:cNvPicPr preferRelativeResize="0"/>
          <p:nvPr/>
        </p:nvPicPr>
        <p:blipFill rotWithShape="1">
          <a:blip r:embed="rId4">
            <a:alphaModFix/>
          </a:blip>
          <a:srcRect b="0" l="-8660" r="8659" t="0"/>
          <a:stretch/>
        </p:blipFill>
        <p:spPr>
          <a:xfrm>
            <a:off x="152400" y="6788925"/>
            <a:ext cx="8495400" cy="316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731000"/>
            <a:ext cx="8305801" cy="417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22800" y="1731000"/>
            <a:ext cx="9222549" cy="343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4"/>
          <p:cNvSpPr txBox="1"/>
          <p:nvPr>
            <p:ph type="title"/>
          </p:nvPr>
        </p:nvSpPr>
        <p:spPr>
          <a:xfrm>
            <a:off x="1617277" y="356450"/>
            <a:ext cx="8495400" cy="99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4"/>
          <p:cNvSpPr txBox="1"/>
          <p:nvPr>
            <p:ph idx="1" type="body"/>
          </p:nvPr>
        </p:nvSpPr>
        <p:spPr>
          <a:xfrm>
            <a:off x="284093" y="356451"/>
            <a:ext cx="14733600" cy="4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4"/>
          <p:cNvSpPr/>
          <p:nvPr/>
        </p:nvSpPr>
        <p:spPr>
          <a:xfrm>
            <a:off x="0" y="0"/>
            <a:ext cx="18288000" cy="1578610"/>
          </a:xfrm>
          <a:custGeom>
            <a:rect b="b" l="l" r="r" t="t"/>
            <a:pathLst>
              <a:path extrusionOk="0" h="1578610" w="18288000">
                <a:moveTo>
                  <a:pt x="18287963" y="1578074"/>
                </a:moveTo>
                <a:lnTo>
                  <a:pt x="0" y="1578074"/>
                </a:lnTo>
                <a:lnTo>
                  <a:pt x="0" y="0"/>
                </a:lnTo>
                <a:lnTo>
                  <a:pt x="18287963" y="0"/>
                </a:lnTo>
                <a:lnTo>
                  <a:pt x="18287963" y="1578074"/>
                </a:lnTo>
                <a:close/>
              </a:path>
            </a:pathLst>
          </a:custGeom>
          <a:solidFill>
            <a:srgbClr val="1A936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;</a:t>
            </a:r>
            <a:endParaRPr sz="1800"/>
          </a:p>
        </p:txBody>
      </p:sp>
      <p:sp>
        <p:nvSpPr>
          <p:cNvPr id="400" name="Google Shape;400;p34"/>
          <p:cNvSpPr txBox="1"/>
          <p:nvPr/>
        </p:nvSpPr>
        <p:spPr>
          <a:xfrm>
            <a:off x="284100" y="402300"/>
            <a:ext cx="99714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85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Blogs</a:t>
            </a:r>
            <a:endParaRPr b="1" sz="585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85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85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01" name="Google Shape;4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2700" y="1731001"/>
            <a:ext cx="9132899" cy="78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30989"/>
            <a:ext cx="8697901" cy="784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5"/>
          <p:cNvSpPr txBox="1"/>
          <p:nvPr>
            <p:ph type="title"/>
          </p:nvPr>
        </p:nvSpPr>
        <p:spPr>
          <a:xfrm>
            <a:off x="1617277" y="356450"/>
            <a:ext cx="8495400" cy="99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5"/>
          <p:cNvSpPr txBox="1"/>
          <p:nvPr>
            <p:ph idx="1" type="body"/>
          </p:nvPr>
        </p:nvSpPr>
        <p:spPr>
          <a:xfrm>
            <a:off x="284093" y="356451"/>
            <a:ext cx="14733600" cy="4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5"/>
          <p:cNvSpPr/>
          <p:nvPr/>
        </p:nvSpPr>
        <p:spPr>
          <a:xfrm>
            <a:off x="0" y="0"/>
            <a:ext cx="18288000" cy="1578610"/>
          </a:xfrm>
          <a:custGeom>
            <a:rect b="b" l="l" r="r" t="t"/>
            <a:pathLst>
              <a:path extrusionOk="0" h="1578610" w="18288000">
                <a:moveTo>
                  <a:pt x="18287963" y="1578074"/>
                </a:moveTo>
                <a:lnTo>
                  <a:pt x="0" y="1578074"/>
                </a:lnTo>
                <a:lnTo>
                  <a:pt x="0" y="0"/>
                </a:lnTo>
                <a:lnTo>
                  <a:pt x="18287963" y="0"/>
                </a:lnTo>
                <a:lnTo>
                  <a:pt x="18287963" y="1578074"/>
                </a:lnTo>
                <a:close/>
              </a:path>
            </a:pathLst>
          </a:custGeom>
          <a:solidFill>
            <a:srgbClr val="1A936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;</a:t>
            </a:r>
            <a:endParaRPr sz="1800"/>
          </a:p>
        </p:txBody>
      </p:sp>
      <p:sp>
        <p:nvSpPr>
          <p:cNvPr id="410" name="Google Shape;410;p35"/>
          <p:cNvSpPr txBox="1"/>
          <p:nvPr/>
        </p:nvSpPr>
        <p:spPr>
          <a:xfrm>
            <a:off x="284100" y="402300"/>
            <a:ext cx="99714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85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About Us</a:t>
            </a:r>
            <a:endParaRPr b="1" sz="585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85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85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11" name="Google Shape;4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31000"/>
            <a:ext cx="17508525" cy="775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6"/>
          <p:cNvSpPr txBox="1"/>
          <p:nvPr>
            <p:ph type="title"/>
          </p:nvPr>
        </p:nvSpPr>
        <p:spPr>
          <a:xfrm>
            <a:off x="1617277" y="356450"/>
            <a:ext cx="8495400" cy="99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6"/>
          <p:cNvSpPr txBox="1"/>
          <p:nvPr>
            <p:ph idx="1" type="body"/>
          </p:nvPr>
        </p:nvSpPr>
        <p:spPr>
          <a:xfrm>
            <a:off x="284093" y="356451"/>
            <a:ext cx="14733600" cy="4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6"/>
          <p:cNvSpPr/>
          <p:nvPr/>
        </p:nvSpPr>
        <p:spPr>
          <a:xfrm>
            <a:off x="0" y="0"/>
            <a:ext cx="18288000" cy="1578610"/>
          </a:xfrm>
          <a:custGeom>
            <a:rect b="b" l="l" r="r" t="t"/>
            <a:pathLst>
              <a:path extrusionOk="0" h="1578610" w="18288000">
                <a:moveTo>
                  <a:pt x="18287963" y="1578074"/>
                </a:moveTo>
                <a:lnTo>
                  <a:pt x="0" y="1578074"/>
                </a:lnTo>
                <a:lnTo>
                  <a:pt x="0" y="0"/>
                </a:lnTo>
                <a:lnTo>
                  <a:pt x="18287963" y="0"/>
                </a:lnTo>
                <a:lnTo>
                  <a:pt x="18287963" y="1578074"/>
                </a:lnTo>
                <a:close/>
              </a:path>
            </a:pathLst>
          </a:custGeom>
          <a:solidFill>
            <a:srgbClr val="1A936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;</a:t>
            </a:r>
            <a:endParaRPr sz="1800"/>
          </a:p>
        </p:txBody>
      </p:sp>
      <p:sp>
        <p:nvSpPr>
          <p:cNvPr id="419" name="Google Shape;419;p36"/>
          <p:cNvSpPr txBox="1"/>
          <p:nvPr/>
        </p:nvSpPr>
        <p:spPr>
          <a:xfrm>
            <a:off x="284100" y="402300"/>
            <a:ext cx="99714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85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Testimonials</a:t>
            </a:r>
            <a:endParaRPr b="1" sz="585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85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85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20" name="Google Shape;420;p36"/>
          <p:cNvPicPr preferRelativeResize="0"/>
          <p:nvPr/>
        </p:nvPicPr>
        <p:blipFill rotWithShape="1">
          <a:blip r:embed="rId3">
            <a:alphaModFix/>
          </a:blip>
          <a:srcRect b="-3380" l="0" r="0" t="3379"/>
          <a:stretch/>
        </p:blipFill>
        <p:spPr>
          <a:xfrm>
            <a:off x="0" y="1865300"/>
            <a:ext cx="18288000" cy="842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7"/>
          <p:cNvSpPr txBox="1"/>
          <p:nvPr>
            <p:ph type="title"/>
          </p:nvPr>
        </p:nvSpPr>
        <p:spPr>
          <a:xfrm>
            <a:off x="1617277" y="356450"/>
            <a:ext cx="8495400" cy="99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7"/>
          <p:cNvSpPr txBox="1"/>
          <p:nvPr>
            <p:ph idx="1" type="body"/>
          </p:nvPr>
        </p:nvSpPr>
        <p:spPr>
          <a:xfrm>
            <a:off x="284093" y="356451"/>
            <a:ext cx="14733600" cy="4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7"/>
          <p:cNvSpPr/>
          <p:nvPr/>
        </p:nvSpPr>
        <p:spPr>
          <a:xfrm>
            <a:off x="0" y="0"/>
            <a:ext cx="18288000" cy="1578610"/>
          </a:xfrm>
          <a:custGeom>
            <a:rect b="b" l="l" r="r" t="t"/>
            <a:pathLst>
              <a:path extrusionOk="0" h="1578610" w="18288000">
                <a:moveTo>
                  <a:pt x="18287963" y="1578074"/>
                </a:moveTo>
                <a:lnTo>
                  <a:pt x="0" y="1578074"/>
                </a:lnTo>
                <a:lnTo>
                  <a:pt x="0" y="0"/>
                </a:lnTo>
                <a:lnTo>
                  <a:pt x="18287963" y="0"/>
                </a:lnTo>
                <a:lnTo>
                  <a:pt x="18287963" y="1578074"/>
                </a:lnTo>
                <a:close/>
              </a:path>
            </a:pathLst>
          </a:custGeom>
          <a:solidFill>
            <a:srgbClr val="1A936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;</a:t>
            </a:r>
            <a:endParaRPr sz="1800"/>
          </a:p>
        </p:txBody>
      </p:sp>
      <p:sp>
        <p:nvSpPr>
          <p:cNvPr id="428" name="Google Shape;428;p37"/>
          <p:cNvSpPr txBox="1"/>
          <p:nvPr/>
        </p:nvSpPr>
        <p:spPr>
          <a:xfrm>
            <a:off x="284100" y="402300"/>
            <a:ext cx="99714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85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Contact Us</a:t>
            </a:r>
            <a:endParaRPr b="1" sz="585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85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85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29" name="Google Shape;4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31000"/>
            <a:ext cx="17714975" cy="828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8"/>
          <p:cNvSpPr txBox="1"/>
          <p:nvPr>
            <p:ph type="title"/>
          </p:nvPr>
        </p:nvSpPr>
        <p:spPr>
          <a:xfrm>
            <a:off x="1617277" y="356450"/>
            <a:ext cx="8495400" cy="99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8"/>
          <p:cNvSpPr txBox="1"/>
          <p:nvPr>
            <p:ph idx="1" type="body"/>
          </p:nvPr>
        </p:nvSpPr>
        <p:spPr>
          <a:xfrm>
            <a:off x="284093" y="356451"/>
            <a:ext cx="14733600" cy="4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8"/>
          <p:cNvSpPr/>
          <p:nvPr/>
        </p:nvSpPr>
        <p:spPr>
          <a:xfrm>
            <a:off x="0" y="0"/>
            <a:ext cx="18288000" cy="1578610"/>
          </a:xfrm>
          <a:custGeom>
            <a:rect b="b" l="l" r="r" t="t"/>
            <a:pathLst>
              <a:path extrusionOk="0" h="1578610" w="18288000">
                <a:moveTo>
                  <a:pt x="18287963" y="1578074"/>
                </a:moveTo>
                <a:lnTo>
                  <a:pt x="0" y="1578074"/>
                </a:lnTo>
                <a:lnTo>
                  <a:pt x="0" y="0"/>
                </a:lnTo>
                <a:lnTo>
                  <a:pt x="18287963" y="0"/>
                </a:lnTo>
                <a:lnTo>
                  <a:pt x="18287963" y="1578074"/>
                </a:lnTo>
                <a:close/>
              </a:path>
            </a:pathLst>
          </a:custGeom>
          <a:solidFill>
            <a:srgbClr val="1A936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;</a:t>
            </a:r>
            <a:endParaRPr sz="1800"/>
          </a:p>
        </p:txBody>
      </p:sp>
      <p:sp>
        <p:nvSpPr>
          <p:cNvPr id="437" name="Google Shape;437;p38"/>
          <p:cNvSpPr txBox="1"/>
          <p:nvPr/>
        </p:nvSpPr>
        <p:spPr>
          <a:xfrm>
            <a:off x="284100" y="402300"/>
            <a:ext cx="99714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85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Dashboard</a:t>
            </a:r>
            <a:endParaRPr b="1" sz="585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85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85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38" name="Google Shape;43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20300"/>
            <a:ext cx="17839526" cy="81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9"/>
          <p:cNvSpPr txBox="1"/>
          <p:nvPr>
            <p:ph type="title"/>
          </p:nvPr>
        </p:nvSpPr>
        <p:spPr>
          <a:xfrm>
            <a:off x="1617277" y="356450"/>
            <a:ext cx="8495400" cy="99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9"/>
          <p:cNvSpPr txBox="1"/>
          <p:nvPr>
            <p:ph idx="1" type="body"/>
          </p:nvPr>
        </p:nvSpPr>
        <p:spPr>
          <a:xfrm>
            <a:off x="284093" y="356451"/>
            <a:ext cx="14733600" cy="4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9"/>
          <p:cNvSpPr/>
          <p:nvPr/>
        </p:nvSpPr>
        <p:spPr>
          <a:xfrm>
            <a:off x="0" y="0"/>
            <a:ext cx="18288000" cy="1578610"/>
          </a:xfrm>
          <a:custGeom>
            <a:rect b="b" l="l" r="r" t="t"/>
            <a:pathLst>
              <a:path extrusionOk="0" h="1578610" w="18288000">
                <a:moveTo>
                  <a:pt x="18287963" y="1578074"/>
                </a:moveTo>
                <a:lnTo>
                  <a:pt x="0" y="1578074"/>
                </a:lnTo>
                <a:lnTo>
                  <a:pt x="0" y="0"/>
                </a:lnTo>
                <a:lnTo>
                  <a:pt x="18287963" y="0"/>
                </a:lnTo>
                <a:lnTo>
                  <a:pt x="18287963" y="1578074"/>
                </a:lnTo>
                <a:close/>
              </a:path>
            </a:pathLst>
          </a:custGeom>
          <a:solidFill>
            <a:srgbClr val="1A936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;</a:t>
            </a:r>
            <a:endParaRPr sz="1800"/>
          </a:p>
        </p:txBody>
      </p:sp>
      <p:sp>
        <p:nvSpPr>
          <p:cNvPr id="446" name="Google Shape;446;p39"/>
          <p:cNvSpPr txBox="1"/>
          <p:nvPr/>
        </p:nvSpPr>
        <p:spPr>
          <a:xfrm>
            <a:off x="284100" y="402300"/>
            <a:ext cx="99714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85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Admin Dashboard</a:t>
            </a:r>
            <a:endParaRPr b="1" sz="585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85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85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47" name="Google Shape;44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100" y="1895075"/>
            <a:ext cx="17674500" cy="800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A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22"/>
          <p:cNvGrpSpPr/>
          <p:nvPr/>
        </p:nvGrpSpPr>
        <p:grpSpPr>
          <a:xfrm>
            <a:off x="297800" y="8086200"/>
            <a:ext cx="18288122" cy="1755474"/>
            <a:chOff x="0" y="-57150"/>
            <a:chExt cx="4816593" cy="909902"/>
          </a:xfrm>
        </p:grpSpPr>
        <p:sp>
          <p:nvSpPr>
            <p:cNvPr id="176" name="Google Shape;176;p22"/>
            <p:cNvSpPr/>
            <p:nvPr/>
          </p:nvSpPr>
          <p:spPr>
            <a:xfrm>
              <a:off x="0" y="0"/>
              <a:ext cx="4816592" cy="852752"/>
            </a:xfrm>
            <a:custGeom>
              <a:rect b="b" l="l" r="r" t="t"/>
              <a:pathLst>
                <a:path extrusionOk="0" h="85275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52752"/>
                  </a:lnTo>
                  <a:lnTo>
                    <a:pt x="0" y="852752"/>
                  </a:lnTo>
                  <a:close/>
                </a:path>
              </a:pathLst>
            </a:custGeom>
            <a:solidFill>
              <a:srgbClr val="D9DFCE"/>
            </a:solidFill>
            <a:ln>
              <a:noFill/>
            </a:ln>
          </p:spPr>
        </p:sp>
        <p:sp>
          <p:nvSpPr>
            <p:cNvPr id="177" name="Google Shape;177;p22"/>
            <p:cNvSpPr txBox="1"/>
            <p:nvPr/>
          </p:nvSpPr>
          <p:spPr>
            <a:xfrm>
              <a:off x="0" y="-57150"/>
              <a:ext cx="4816593" cy="9099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8" name="Google Shape;178;p22"/>
          <p:cNvGrpSpPr/>
          <p:nvPr/>
        </p:nvGrpSpPr>
        <p:grpSpPr>
          <a:xfrm>
            <a:off x="12114356" y="-216993"/>
            <a:ext cx="3427298" cy="4237242"/>
            <a:chOff x="0" y="-57150"/>
            <a:chExt cx="902657" cy="1115974"/>
          </a:xfrm>
        </p:grpSpPr>
        <p:sp>
          <p:nvSpPr>
            <p:cNvPr id="179" name="Google Shape;179;p22"/>
            <p:cNvSpPr/>
            <p:nvPr/>
          </p:nvSpPr>
          <p:spPr>
            <a:xfrm>
              <a:off x="0" y="0"/>
              <a:ext cx="902657" cy="1058824"/>
            </a:xfrm>
            <a:custGeom>
              <a:rect b="b" l="l" r="r" t="t"/>
              <a:pathLst>
                <a:path extrusionOk="0" h="1058824" w="902657">
                  <a:moveTo>
                    <a:pt x="0" y="0"/>
                  </a:moveTo>
                  <a:lnTo>
                    <a:pt x="902657" y="0"/>
                  </a:lnTo>
                  <a:lnTo>
                    <a:pt x="902657" y="1058824"/>
                  </a:lnTo>
                  <a:lnTo>
                    <a:pt x="0" y="1058824"/>
                  </a:lnTo>
                  <a:close/>
                </a:path>
              </a:pathLst>
            </a:custGeom>
            <a:solidFill>
              <a:srgbClr val="F5F8EE"/>
            </a:solidFill>
            <a:ln>
              <a:noFill/>
            </a:ln>
          </p:spPr>
        </p:sp>
        <p:sp>
          <p:nvSpPr>
            <p:cNvPr id="180" name="Google Shape;180;p22"/>
            <p:cNvSpPr txBox="1"/>
            <p:nvPr/>
          </p:nvSpPr>
          <p:spPr>
            <a:xfrm>
              <a:off x="0" y="-57150"/>
              <a:ext cx="902657" cy="11159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1" name="Google Shape;181;p22"/>
          <p:cNvSpPr txBox="1"/>
          <p:nvPr/>
        </p:nvSpPr>
        <p:spPr>
          <a:xfrm>
            <a:off x="1028700" y="2249435"/>
            <a:ext cx="10002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2"/>
          <p:cNvSpPr txBox="1"/>
          <p:nvPr/>
        </p:nvSpPr>
        <p:spPr>
          <a:xfrm>
            <a:off x="486175" y="453700"/>
            <a:ext cx="78513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rgbClr val="212EA0"/>
                </a:solidFill>
              </a:rPr>
              <a:t>TEAM MEMBERS</a:t>
            </a:r>
            <a:endParaRPr>
              <a:solidFill>
                <a:srgbClr val="212EA0"/>
              </a:solidFill>
            </a:endParaRPr>
          </a:p>
        </p:txBody>
      </p:sp>
      <p:sp>
        <p:nvSpPr>
          <p:cNvPr id="183" name="Google Shape;183;p22"/>
          <p:cNvSpPr txBox="1"/>
          <p:nvPr/>
        </p:nvSpPr>
        <p:spPr>
          <a:xfrm>
            <a:off x="694525" y="2043900"/>
            <a:ext cx="8572500" cy="52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b="1" lang="en-US" sz="4000">
                <a:solidFill>
                  <a:srgbClr val="212EA0"/>
                </a:solidFill>
                <a:highlight>
                  <a:srgbClr val="FFFFFF"/>
                </a:highlight>
              </a:rPr>
              <a:t>Pravin Singh Charan</a:t>
            </a:r>
            <a:endParaRPr b="1" sz="4000">
              <a:solidFill>
                <a:srgbClr val="212EA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212EA0"/>
                </a:solidFill>
                <a:highlight>
                  <a:srgbClr val="FFFFFF"/>
                </a:highlight>
              </a:rPr>
              <a:t>   Arjun Mohanty</a:t>
            </a:r>
            <a:endParaRPr b="1" sz="4000">
              <a:solidFill>
                <a:srgbClr val="212EA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212EA0"/>
                </a:solidFill>
                <a:highlight>
                  <a:srgbClr val="FFFFFF"/>
                </a:highlight>
              </a:rPr>
              <a:t>   Praveena B</a:t>
            </a:r>
            <a:endParaRPr b="1" sz="4000">
              <a:solidFill>
                <a:srgbClr val="212EA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212EA0"/>
                </a:solidFill>
                <a:highlight>
                  <a:srgbClr val="FFFFFF"/>
                </a:highlight>
              </a:rPr>
              <a:t>   Komal Vadaskar</a:t>
            </a:r>
            <a:endParaRPr b="1" sz="4000">
              <a:solidFill>
                <a:srgbClr val="212EA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212EA0"/>
                </a:solidFill>
                <a:highlight>
                  <a:srgbClr val="FFFFFF"/>
                </a:highlight>
              </a:rPr>
              <a:t>   Kusuma </a:t>
            </a:r>
            <a:endParaRPr b="1" sz="4000">
              <a:solidFill>
                <a:srgbClr val="212EA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212EA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84" name="Google Shape;184;p22"/>
          <p:cNvSpPr txBox="1"/>
          <p:nvPr/>
        </p:nvSpPr>
        <p:spPr>
          <a:xfrm>
            <a:off x="11335975" y="615150"/>
            <a:ext cx="59235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rgbClr val="212EA0"/>
                </a:solidFill>
              </a:rPr>
              <a:t>MENTOR</a:t>
            </a:r>
            <a:endParaRPr b="1" sz="7000">
              <a:solidFill>
                <a:srgbClr val="212EA0"/>
              </a:solidFill>
            </a:endParaRPr>
          </a:p>
        </p:txBody>
      </p:sp>
      <p:sp>
        <p:nvSpPr>
          <p:cNvPr id="185" name="Google Shape;185;p22"/>
          <p:cNvSpPr txBox="1"/>
          <p:nvPr/>
        </p:nvSpPr>
        <p:spPr>
          <a:xfrm>
            <a:off x="11537000" y="2464825"/>
            <a:ext cx="5157900" cy="14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100">
                <a:solidFill>
                  <a:srgbClr val="212EA0"/>
                </a:solidFill>
              </a:rPr>
              <a:t>Sanjeev G</a:t>
            </a:r>
            <a:endParaRPr b="1" sz="6100">
              <a:solidFill>
                <a:srgbClr val="212EA0"/>
              </a:solidFill>
            </a:endParaRPr>
          </a:p>
        </p:txBody>
      </p:sp>
      <p:sp>
        <p:nvSpPr>
          <p:cNvPr id="186" name="Google Shape;186;p22"/>
          <p:cNvSpPr txBox="1"/>
          <p:nvPr/>
        </p:nvSpPr>
        <p:spPr>
          <a:xfrm>
            <a:off x="486175" y="7610075"/>
            <a:ext cx="167733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2"/>
          <p:cNvSpPr/>
          <p:nvPr/>
        </p:nvSpPr>
        <p:spPr>
          <a:xfrm>
            <a:off x="830128" y="7795406"/>
            <a:ext cx="14479905" cy="0"/>
          </a:xfrm>
          <a:custGeom>
            <a:rect b="b" l="l" r="r" t="t"/>
            <a:pathLst>
              <a:path extrusionOk="0" h="120000" w="14479905">
                <a:moveTo>
                  <a:pt x="0" y="0"/>
                </a:moveTo>
                <a:lnTo>
                  <a:pt x="14479588" y="0"/>
                </a:lnTo>
              </a:path>
            </a:pathLst>
          </a:custGeom>
          <a:noFill/>
          <a:ln cap="flat" cmpd="sng" w="38075">
            <a:solidFill>
              <a:srgbClr val="1A9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8" name="Google Shape;188;p22"/>
          <p:cNvSpPr/>
          <p:nvPr/>
        </p:nvSpPr>
        <p:spPr>
          <a:xfrm>
            <a:off x="17963514" y="1071580"/>
            <a:ext cx="0" cy="5293995"/>
          </a:xfrm>
          <a:custGeom>
            <a:rect b="b" l="l" r="r" t="t"/>
            <a:pathLst>
              <a:path extrusionOk="0" h="5293995" w="120000">
                <a:moveTo>
                  <a:pt x="0" y="0"/>
                </a:moveTo>
                <a:lnTo>
                  <a:pt x="0" y="5293689"/>
                </a:lnTo>
              </a:path>
            </a:pathLst>
          </a:custGeom>
          <a:noFill/>
          <a:ln cap="flat" cmpd="sng" w="38075">
            <a:solidFill>
              <a:srgbClr val="1A9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189" name="Google Shape;18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31006" y="3868691"/>
            <a:ext cx="5187939" cy="3162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59466" y="8590995"/>
            <a:ext cx="919197" cy="745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A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2" name="Google Shape;452;p40"/>
          <p:cNvGrpSpPr/>
          <p:nvPr/>
        </p:nvGrpSpPr>
        <p:grpSpPr>
          <a:xfrm>
            <a:off x="-50" y="-1169526"/>
            <a:ext cx="18288118" cy="11309960"/>
            <a:chOff x="0" y="-57150"/>
            <a:chExt cx="4816592" cy="1091400"/>
          </a:xfrm>
        </p:grpSpPr>
        <p:sp>
          <p:nvSpPr>
            <p:cNvPr id="453" name="Google Shape;453;p40"/>
            <p:cNvSpPr/>
            <p:nvPr/>
          </p:nvSpPr>
          <p:spPr>
            <a:xfrm>
              <a:off x="0" y="0"/>
              <a:ext cx="4816592" cy="1034225"/>
            </a:xfrm>
            <a:custGeom>
              <a:rect b="b" l="l" r="r" t="t"/>
              <a:pathLst>
                <a:path extrusionOk="0" h="103422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34225"/>
                  </a:lnTo>
                  <a:lnTo>
                    <a:pt x="0" y="1034225"/>
                  </a:lnTo>
                  <a:close/>
                </a:path>
              </a:pathLst>
            </a:custGeom>
            <a:solidFill>
              <a:srgbClr val="D9DFCE"/>
            </a:solidFill>
            <a:ln>
              <a:noFill/>
            </a:ln>
          </p:spPr>
        </p:sp>
        <p:sp>
          <p:nvSpPr>
            <p:cNvPr id="454" name="Google Shape;454;p40"/>
            <p:cNvSpPr txBox="1"/>
            <p:nvPr/>
          </p:nvSpPr>
          <p:spPr>
            <a:xfrm>
              <a:off x="0" y="-57150"/>
              <a:ext cx="4816500" cy="109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5" name="Google Shape;455;p40"/>
          <p:cNvSpPr txBox="1"/>
          <p:nvPr/>
        </p:nvSpPr>
        <p:spPr>
          <a:xfrm>
            <a:off x="8654754" y="4662480"/>
            <a:ext cx="7724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0"/>
          <p:cNvSpPr txBox="1"/>
          <p:nvPr/>
        </p:nvSpPr>
        <p:spPr>
          <a:xfrm>
            <a:off x="8654754" y="7074398"/>
            <a:ext cx="8604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0"/>
          <p:cNvSpPr txBox="1"/>
          <p:nvPr/>
        </p:nvSpPr>
        <p:spPr>
          <a:xfrm>
            <a:off x="129000" y="-407725"/>
            <a:ext cx="10745400" cy="21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100">
                <a:solidFill>
                  <a:srgbClr val="212EA0"/>
                </a:solidFill>
              </a:rPr>
              <a:t>CONCLUSION</a:t>
            </a:r>
            <a:endParaRPr b="1" sz="6100">
              <a:solidFill>
                <a:srgbClr val="212EA0"/>
              </a:solidFill>
            </a:endParaRPr>
          </a:p>
        </p:txBody>
      </p:sp>
      <p:sp>
        <p:nvSpPr>
          <p:cNvPr id="458" name="Google Shape;458;p40"/>
          <p:cNvSpPr txBox="1"/>
          <p:nvPr/>
        </p:nvSpPr>
        <p:spPr>
          <a:xfrm>
            <a:off x="1111250" y="912800"/>
            <a:ext cx="15954300" cy="82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Char char="●"/>
            </a:pPr>
            <a:r>
              <a:rPr lang="en-US" sz="4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4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Edu Consultancy System is a comprehensive solution designed to streamline educational planning and guidance for students and admin.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Char char="●"/>
            </a:pPr>
            <a:r>
              <a:rPr lang="en-US" sz="4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Students can create accounts, manage subsc</a:t>
            </a:r>
            <a:r>
              <a:rPr lang="en-US" sz="4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riptions</a:t>
            </a:r>
            <a:r>
              <a:rPr lang="en-US" sz="4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with ease. Administrators can manage user data, payments, and monitor subscription statuses through a dedicated dashboard.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95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Char char="●"/>
            </a:pPr>
            <a:r>
              <a:rPr lang="en-US" sz="4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system enhances user experience with automated notifications, role-specific dashboards, and blogs content, making it a seamless and efficient platform for educational consultation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40"/>
          <p:cNvSpPr/>
          <p:nvPr/>
        </p:nvSpPr>
        <p:spPr>
          <a:xfrm>
            <a:off x="711053" y="8747906"/>
            <a:ext cx="14479905" cy="0"/>
          </a:xfrm>
          <a:custGeom>
            <a:rect b="b" l="l" r="r" t="t"/>
            <a:pathLst>
              <a:path extrusionOk="0" h="120000" w="14479905">
                <a:moveTo>
                  <a:pt x="0" y="0"/>
                </a:moveTo>
                <a:lnTo>
                  <a:pt x="14479588" y="0"/>
                </a:lnTo>
              </a:path>
            </a:pathLst>
          </a:custGeom>
          <a:noFill/>
          <a:ln cap="flat" cmpd="sng" w="38075">
            <a:solidFill>
              <a:srgbClr val="1A9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60" name="Google Shape;460;p40"/>
          <p:cNvSpPr/>
          <p:nvPr/>
        </p:nvSpPr>
        <p:spPr>
          <a:xfrm>
            <a:off x="17665864" y="1577580"/>
            <a:ext cx="0" cy="5293995"/>
          </a:xfrm>
          <a:custGeom>
            <a:rect b="b" l="l" r="r" t="t"/>
            <a:pathLst>
              <a:path extrusionOk="0" h="5293995" w="120000">
                <a:moveTo>
                  <a:pt x="0" y="0"/>
                </a:moveTo>
                <a:lnTo>
                  <a:pt x="0" y="5293689"/>
                </a:lnTo>
              </a:path>
            </a:pathLst>
          </a:custGeom>
          <a:noFill/>
          <a:ln cap="flat" cmpd="sng" w="38075">
            <a:solidFill>
              <a:srgbClr val="1A9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461" name="Google Shape;46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80616" y="8885332"/>
            <a:ext cx="919197" cy="745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8875" y="-2615825"/>
            <a:ext cx="18836874" cy="1290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A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23"/>
          <p:cNvGrpSpPr/>
          <p:nvPr/>
        </p:nvGrpSpPr>
        <p:grpSpPr>
          <a:xfrm>
            <a:off x="-50" y="-1169526"/>
            <a:ext cx="18288122" cy="11309701"/>
            <a:chOff x="0" y="-57150"/>
            <a:chExt cx="4816593" cy="1091375"/>
          </a:xfrm>
        </p:grpSpPr>
        <p:sp>
          <p:nvSpPr>
            <p:cNvPr id="196" name="Google Shape;196;p23"/>
            <p:cNvSpPr/>
            <p:nvPr/>
          </p:nvSpPr>
          <p:spPr>
            <a:xfrm>
              <a:off x="0" y="0"/>
              <a:ext cx="4816592" cy="1034225"/>
            </a:xfrm>
            <a:custGeom>
              <a:rect b="b" l="l" r="r" t="t"/>
              <a:pathLst>
                <a:path extrusionOk="0" h="103422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34225"/>
                  </a:lnTo>
                  <a:lnTo>
                    <a:pt x="0" y="1034225"/>
                  </a:lnTo>
                  <a:close/>
                </a:path>
              </a:pathLst>
            </a:custGeom>
            <a:solidFill>
              <a:srgbClr val="D9DFCE"/>
            </a:solidFill>
            <a:ln>
              <a:noFill/>
            </a:ln>
          </p:spPr>
        </p:sp>
        <p:sp>
          <p:nvSpPr>
            <p:cNvPr id="197" name="Google Shape;197;p23"/>
            <p:cNvSpPr txBox="1"/>
            <p:nvPr/>
          </p:nvSpPr>
          <p:spPr>
            <a:xfrm>
              <a:off x="0" y="-57150"/>
              <a:ext cx="4816593" cy="109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8" name="Google Shape;198;p23"/>
          <p:cNvSpPr txBox="1"/>
          <p:nvPr/>
        </p:nvSpPr>
        <p:spPr>
          <a:xfrm>
            <a:off x="8654754" y="4662480"/>
            <a:ext cx="7724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3"/>
          <p:cNvSpPr txBox="1"/>
          <p:nvPr/>
        </p:nvSpPr>
        <p:spPr>
          <a:xfrm>
            <a:off x="8654754" y="7074398"/>
            <a:ext cx="8604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3"/>
          <p:cNvSpPr txBox="1"/>
          <p:nvPr/>
        </p:nvSpPr>
        <p:spPr>
          <a:xfrm>
            <a:off x="129000" y="-407725"/>
            <a:ext cx="10745400" cy="21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100">
                <a:solidFill>
                  <a:srgbClr val="212EA0"/>
                </a:solidFill>
              </a:rPr>
              <a:t>INTRODUCTION</a:t>
            </a:r>
            <a:endParaRPr b="1" sz="6100">
              <a:solidFill>
                <a:srgbClr val="212EA0"/>
              </a:solidFill>
            </a:endParaRPr>
          </a:p>
        </p:txBody>
      </p:sp>
      <p:sp>
        <p:nvSpPr>
          <p:cNvPr id="201" name="Google Shape;201;p23"/>
          <p:cNvSpPr txBox="1"/>
          <p:nvPr/>
        </p:nvSpPr>
        <p:spPr>
          <a:xfrm>
            <a:off x="1111250" y="912800"/>
            <a:ext cx="15954300" cy="82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Char char="●"/>
            </a:pPr>
            <a:r>
              <a:rPr lang="en-US" sz="4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Edu Consultancy System is a user-friendly solution designed to simplify communication and planning between students, parents, and educational consultants.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Char char="●"/>
            </a:pPr>
            <a:r>
              <a:rPr lang="en-US" sz="4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Users can effortlessly view, and m</a:t>
            </a:r>
            <a:r>
              <a:rPr lang="en-US" sz="4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anage courses </a:t>
            </a:r>
            <a:r>
              <a:rPr lang="en-US" sz="4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consultants, ensuring a smooth and hassle-free experience for both students and service providers.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95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Char char="●"/>
            </a:pPr>
            <a:r>
              <a:rPr lang="en-US" sz="4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intuitive application empowers students to make informed decisions about their educational journey, while consultants and administrators benefit from tools to enhance planning and training programs.</a:t>
            </a:r>
            <a:endParaRPr sz="4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"/>
          <p:cNvSpPr/>
          <p:nvPr/>
        </p:nvSpPr>
        <p:spPr>
          <a:xfrm>
            <a:off x="711053" y="8747906"/>
            <a:ext cx="14479905" cy="0"/>
          </a:xfrm>
          <a:custGeom>
            <a:rect b="b" l="l" r="r" t="t"/>
            <a:pathLst>
              <a:path extrusionOk="0" h="120000" w="14479905">
                <a:moveTo>
                  <a:pt x="0" y="0"/>
                </a:moveTo>
                <a:lnTo>
                  <a:pt x="14479588" y="0"/>
                </a:lnTo>
              </a:path>
            </a:pathLst>
          </a:custGeom>
          <a:noFill/>
          <a:ln cap="flat" cmpd="sng" w="38075">
            <a:solidFill>
              <a:srgbClr val="1A9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3" name="Google Shape;203;p23"/>
          <p:cNvSpPr/>
          <p:nvPr/>
        </p:nvSpPr>
        <p:spPr>
          <a:xfrm>
            <a:off x="17665864" y="1577580"/>
            <a:ext cx="0" cy="5293995"/>
          </a:xfrm>
          <a:custGeom>
            <a:rect b="b" l="l" r="r" t="t"/>
            <a:pathLst>
              <a:path extrusionOk="0" h="5293995" w="120000">
                <a:moveTo>
                  <a:pt x="0" y="0"/>
                </a:moveTo>
                <a:lnTo>
                  <a:pt x="0" y="5293689"/>
                </a:lnTo>
              </a:path>
            </a:pathLst>
          </a:custGeom>
          <a:noFill/>
          <a:ln cap="flat" cmpd="sng" w="38075">
            <a:solidFill>
              <a:srgbClr val="1A9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204" name="Google Shape;20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80616" y="8885332"/>
            <a:ext cx="919197" cy="745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A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24"/>
          <p:cNvGrpSpPr/>
          <p:nvPr/>
        </p:nvGrpSpPr>
        <p:grpSpPr>
          <a:xfrm>
            <a:off x="2894788" y="2791175"/>
            <a:ext cx="13396885" cy="6695749"/>
            <a:chOff x="0" y="0"/>
            <a:chExt cx="1718100" cy="1763478"/>
          </a:xfrm>
        </p:grpSpPr>
        <p:sp>
          <p:nvSpPr>
            <p:cNvPr id="210" name="Google Shape;210;p24"/>
            <p:cNvSpPr/>
            <p:nvPr/>
          </p:nvSpPr>
          <p:spPr>
            <a:xfrm>
              <a:off x="0" y="0"/>
              <a:ext cx="1718020" cy="1598801"/>
            </a:xfrm>
            <a:custGeom>
              <a:rect b="b" l="l" r="r" t="t"/>
              <a:pathLst>
                <a:path extrusionOk="0" h="1598801" w="1718020">
                  <a:moveTo>
                    <a:pt x="0" y="0"/>
                  </a:moveTo>
                  <a:lnTo>
                    <a:pt x="1718020" y="0"/>
                  </a:lnTo>
                  <a:lnTo>
                    <a:pt x="1718020" y="1598801"/>
                  </a:lnTo>
                  <a:lnTo>
                    <a:pt x="0" y="1598801"/>
                  </a:lnTo>
                  <a:close/>
                </a:path>
              </a:pathLst>
            </a:custGeom>
            <a:solidFill>
              <a:srgbClr val="F5F8EE"/>
            </a:solidFill>
            <a:ln>
              <a:noFill/>
            </a:ln>
          </p:spPr>
        </p:sp>
        <p:sp>
          <p:nvSpPr>
            <p:cNvPr id="211" name="Google Shape;211;p24"/>
            <p:cNvSpPr txBox="1"/>
            <p:nvPr/>
          </p:nvSpPr>
          <p:spPr>
            <a:xfrm>
              <a:off x="0" y="107478"/>
              <a:ext cx="1718100" cy="165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" name="Google Shape;212;p24"/>
          <p:cNvGrpSpPr/>
          <p:nvPr/>
        </p:nvGrpSpPr>
        <p:grpSpPr>
          <a:xfrm>
            <a:off x="3219957" y="4695977"/>
            <a:ext cx="874855" cy="1091848"/>
            <a:chOff x="0" y="-57150"/>
            <a:chExt cx="230413" cy="287563"/>
          </a:xfrm>
        </p:grpSpPr>
        <p:sp>
          <p:nvSpPr>
            <p:cNvPr id="213" name="Google Shape;213;p24"/>
            <p:cNvSpPr/>
            <p:nvPr/>
          </p:nvSpPr>
          <p:spPr>
            <a:xfrm>
              <a:off x="0" y="0"/>
              <a:ext cx="230413" cy="230413"/>
            </a:xfrm>
            <a:custGeom>
              <a:rect b="b" l="l" r="r" t="t"/>
              <a:pathLst>
                <a:path extrusionOk="0" h="230413" w="230413">
                  <a:moveTo>
                    <a:pt x="0" y="0"/>
                  </a:moveTo>
                  <a:lnTo>
                    <a:pt x="230413" y="0"/>
                  </a:lnTo>
                  <a:lnTo>
                    <a:pt x="230413" y="230413"/>
                  </a:lnTo>
                  <a:lnTo>
                    <a:pt x="0" y="230413"/>
                  </a:lnTo>
                  <a:close/>
                </a:path>
              </a:pathLst>
            </a:custGeom>
            <a:solidFill>
              <a:srgbClr val="577550"/>
            </a:solidFill>
            <a:ln>
              <a:noFill/>
            </a:ln>
          </p:spPr>
        </p:sp>
        <p:sp>
          <p:nvSpPr>
            <p:cNvPr id="214" name="Google Shape;214;p24"/>
            <p:cNvSpPr txBox="1"/>
            <p:nvPr/>
          </p:nvSpPr>
          <p:spPr>
            <a:xfrm>
              <a:off x="0" y="-57150"/>
              <a:ext cx="230413" cy="2875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" name="Google Shape;215;p24"/>
          <p:cNvGrpSpPr/>
          <p:nvPr/>
        </p:nvGrpSpPr>
        <p:grpSpPr>
          <a:xfrm>
            <a:off x="0" y="9286503"/>
            <a:ext cx="18288122" cy="1000489"/>
            <a:chOff x="0" y="-57150"/>
            <a:chExt cx="4816593" cy="328083"/>
          </a:xfrm>
        </p:grpSpPr>
        <p:sp>
          <p:nvSpPr>
            <p:cNvPr id="216" name="Google Shape;216;p24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D9DFCE"/>
            </a:solidFill>
            <a:ln>
              <a:noFill/>
            </a:ln>
          </p:spPr>
        </p:sp>
        <p:sp>
          <p:nvSpPr>
            <p:cNvPr id="217" name="Google Shape;217;p24"/>
            <p:cNvSpPr txBox="1"/>
            <p:nvPr/>
          </p:nvSpPr>
          <p:spPr>
            <a:xfrm>
              <a:off x="0" y="-57150"/>
              <a:ext cx="4816593" cy="3280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" name="Google Shape;218;p24"/>
          <p:cNvGrpSpPr/>
          <p:nvPr/>
        </p:nvGrpSpPr>
        <p:grpSpPr>
          <a:xfrm>
            <a:off x="3207294" y="6330027"/>
            <a:ext cx="874855" cy="1091848"/>
            <a:chOff x="0" y="-57150"/>
            <a:chExt cx="230413" cy="287563"/>
          </a:xfrm>
        </p:grpSpPr>
        <p:sp>
          <p:nvSpPr>
            <p:cNvPr id="219" name="Google Shape;219;p24"/>
            <p:cNvSpPr/>
            <p:nvPr/>
          </p:nvSpPr>
          <p:spPr>
            <a:xfrm>
              <a:off x="0" y="0"/>
              <a:ext cx="230413" cy="230413"/>
            </a:xfrm>
            <a:custGeom>
              <a:rect b="b" l="l" r="r" t="t"/>
              <a:pathLst>
                <a:path extrusionOk="0" h="230413" w="230413">
                  <a:moveTo>
                    <a:pt x="0" y="0"/>
                  </a:moveTo>
                  <a:lnTo>
                    <a:pt x="230413" y="0"/>
                  </a:lnTo>
                  <a:lnTo>
                    <a:pt x="230413" y="230413"/>
                  </a:lnTo>
                  <a:lnTo>
                    <a:pt x="0" y="230413"/>
                  </a:lnTo>
                  <a:close/>
                </a:path>
              </a:pathLst>
            </a:custGeom>
            <a:solidFill>
              <a:srgbClr val="577550"/>
            </a:solidFill>
            <a:ln>
              <a:noFill/>
            </a:ln>
          </p:spPr>
        </p:sp>
        <p:sp>
          <p:nvSpPr>
            <p:cNvPr id="220" name="Google Shape;220;p24"/>
            <p:cNvSpPr txBox="1"/>
            <p:nvPr/>
          </p:nvSpPr>
          <p:spPr>
            <a:xfrm>
              <a:off x="0" y="-57150"/>
              <a:ext cx="230413" cy="2875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3207294" y="7685665"/>
            <a:ext cx="874855" cy="1091848"/>
            <a:chOff x="0" y="-57150"/>
            <a:chExt cx="230413" cy="287563"/>
          </a:xfrm>
        </p:grpSpPr>
        <p:sp>
          <p:nvSpPr>
            <p:cNvPr id="222" name="Google Shape;222;p24"/>
            <p:cNvSpPr/>
            <p:nvPr/>
          </p:nvSpPr>
          <p:spPr>
            <a:xfrm>
              <a:off x="0" y="0"/>
              <a:ext cx="230413" cy="230413"/>
            </a:xfrm>
            <a:custGeom>
              <a:rect b="b" l="l" r="r" t="t"/>
              <a:pathLst>
                <a:path extrusionOk="0" h="230413" w="230413">
                  <a:moveTo>
                    <a:pt x="0" y="0"/>
                  </a:moveTo>
                  <a:lnTo>
                    <a:pt x="230413" y="0"/>
                  </a:lnTo>
                  <a:lnTo>
                    <a:pt x="230413" y="230413"/>
                  </a:lnTo>
                  <a:lnTo>
                    <a:pt x="0" y="230413"/>
                  </a:lnTo>
                  <a:close/>
                </a:path>
              </a:pathLst>
            </a:custGeom>
            <a:solidFill>
              <a:srgbClr val="577550"/>
            </a:solidFill>
            <a:ln>
              <a:noFill/>
            </a:ln>
          </p:spPr>
        </p:sp>
        <p:sp>
          <p:nvSpPr>
            <p:cNvPr id="223" name="Google Shape;223;p24"/>
            <p:cNvSpPr txBox="1"/>
            <p:nvPr/>
          </p:nvSpPr>
          <p:spPr>
            <a:xfrm>
              <a:off x="0" y="-57150"/>
              <a:ext cx="230413" cy="2875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" name="Google Shape;224;p24"/>
          <p:cNvSpPr/>
          <p:nvPr/>
        </p:nvSpPr>
        <p:spPr>
          <a:xfrm>
            <a:off x="3574668" y="5175626"/>
            <a:ext cx="292528" cy="437338"/>
          </a:xfrm>
          <a:custGeom>
            <a:rect b="b" l="l" r="r" t="t"/>
            <a:pathLst>
              <a:path extrusionOk="0" h="437338" w="292528">
                <a:moveTo>
                  <a:pt x="0" y="0"/>
                </a:moveTo>
                <a:lnTo>
                  <a:pt x="292527" y="0"/>
                </a:lnTo>
                <a:lnTo>
                  <a:pt x="292527" y="437338"/>
                </a:lnTo>
                <a:lnTo>
                  <a:pt x="0" y="437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5" name="Google Shape;225;p24"/>
          <p:cNvSpPr/>
          <p:nvPr/>
        </p:nvSpPr>
        <p:spPr>
          <a:xfrm>
            <a:off x="3498468" y="6733476"/>
            <a:ext cx="292528" cy="437338"/>
          </a:xfrm>
          <a:custGeom>
            <a:rect b="b" l="l" r="r" t="t"/>
            <a:pathLst>
              <a:path extrusionOk="0" h="437338" w="292528">
                <a:moveTo>
                  <a:pt x="0" y="0"/>
                </a:moveTo>
                <a:lnTo>
                  <a:pt x="292527" y="0"/>
                </a:lnTo>
                <a:lnTo>
                  <a:pt x="292527" y="437338"/>
                </a:lnTo>
                <a:lnTo>
                  <a:pt x="0" y="437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6" name="Google Shape;226;p24"/>
          <p:cNvSpPr/>
          <p:nvPr/>
        </p:nvSpPr>
        <p:spPr>
          <a:xfrm>
            <a:off x="3498480" y="8089113"/>
            <a:ext cx="292528" cy="437338"/>
          </a:xfrm>
          <a:custGeom>
            <a:rect b="b" l="l" r="r" t="t"/>
            <a:pathLst>
              <a:path extrusionOk="0" h="437338" w="292528">
                <a:moveTo>
                  <a:pt x="0" y="0"/>
                </a:moveTo>
                <a:lnTo>
                  <a:pt x="292527" y="0"/>
                </a:lnTo>
                <a:lnTo>
                  <a:pt x="292527" y="437339"/>
                </a:lnTo>
                <a:lnTo>
                  <a:pt x="0" y="437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7" name="Google Shape;227;p24"/>
          <p:cNvSpPr txBox="1"/>
          <p:nvPr/>
        </p:nvSpPr>
        <p:spPr>
          <a:xfrm>
            <a:off x="514350" y="438024"/>
            <a:ext cx="81153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>
                <a:solidFill>
                  <a:srgbClr val="134E1A"/>
                </a:solidFill>
              </a:rPr>
              <a:t>Project Overview</a:t>
            </a:r>
            <a:endParaRPr/>
          </a:p>
        </p:txBody>
      </p:sp>
      <p:sp>
        <p:nvSpPr>
          <p:cNvPr id="228" name="Google Shape;228;p24"/>
          <p:cNvSpPr txBox="1"/>
          <p:nvPr/>
        </p:nvSpPr>
        <p:spPr>
          <a:xfrm>
            <a:off x="2615874" y="5550771"/>
            <a:ext cx="4647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4"/>
          <p:cNvSpPr txBox="1"/>
          <p:nvPr/>
        </p:nvSpPr>
        <p:spPr>
          <a:xfrm>
            <a:off x="3422275" y="6898874"/>
            <a:ext cx="507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4"/>
          <p:cNvSpPr txBox="1"/>
          <p:nvPr/>
        </p:nvSpPr>
        <p:spPr>
          <a:xfrm>
            <a:off x="2615874" y="7695344"/>
            <a:ext cx="3558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4"/>
          <p:cNvSpPr txBox="1"/>
          <p:nvPr/>
        </p:nvSpPr>
        <p:spPr>
          <a:xfrm>
            <a:off x="9919931" y="2179365"/>
            <a:ext cx="7339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15516858" y="438015"/>
            <a:ext cx="2061808" cy="307397"/>
          </a:xfrm>
          <a:custGeom>
            <a:rect b="b" l="l" r="r" t="t"/>
            <a:pathLst>
              <a:path extrusionOk="0" h="307397" w="2061808">
                <a:moveTo>
                  <a:pt x="0" y="0"/>
                </a:moveTo>
                <a:lnTo>
                  <a:pt x="2061808" y="0"/>
                </a:lnTo>
                <a:lnTo>
                  <a:pt x="2061808" y="307397"/>
                </a:lnTo>
                <a:lnTo>
                  <a:pt x="0" y="3073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3" name="Google Shape;233;p24"/>
          <p:cNvSpPr txBox="1"/>
          <p:nvPr/>
        </p:nvSpPr>
        <p:spPr>
          <a:xfrm>
            <a:off x="4264125" y="1702500"/>
            <a:ext cx="9735600" cy="17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900">
                <a:solidFill>
                  <a:srgbClr val="212EA0"/>
                </a:solidFill>
                <a:latin typeface="Calibri"/>
                <a:ea typeface="Calibri"/>
                <a:cs typeface="Calibri"/>
                <a:sym typeface="Calibri"/>
              </a:rPr>
              <a:t>         USER FEATURES</a:t>
            </a:r>
            <a:endParaRPr b="1" sz="5900">
              <a:solidFill>
                <a:srgbClr val="212E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4" name="Google Shape;234;p24"/>
          <p:cNvGrpSpPr/>
          <p:nvPr/>
        </p:nvGrpSpPr>
        <p:grpSpPr>
          <a:xfrm>
            <a:off x="3207294" y="2948465"/>
            <a:ext cx="874855" cy="1092368"/>
            <a:chOff x="0" y="-57150"/>
            <a:chExt cx="230413" cy="287700"/>
          </a:xfrm>
        </p:grpSpPr>
        <p:sp>
          <p:nvSpPr>
            <p:cNvPr id="235" name="Google Shape;235;p24"/>
            <p:cNvSpPr/>
            <p:nvPr/>
          </p:nvSpPr>
          <p:spPr>
            <a:xfrm>
              <a:off x="0" y="0"/>
              <a:ext cx="230413" cy="230413"/>
            </a:xfrm>
            <a:custGeom>
              <a:rect b="b" l="l" r="r" t="t"/>
              <a:pathLst>
                <a:path extrusionOk="0" h="230413" w="230413">
                  <a:moveTo>
                    <a:pt x="0" y="0"/>
                  </a:moveTo>
                  <a:lnTo>
                    <a:pt x="230413" y="0"/>
                  </a:lnTo>
                  <a:lnTo>
                    <a:pt x="230413" y="230413"/>
                  </a:lnTo>
                  <a:lnTo>
                    <a:pt x="0" y="230413"/>
                  </a:lnTo>
                  <a:close/>
                </a:path>
              </a:pathLst>
            </a:custGeom>
            <a:solidFill>
              <a:srgbClr val="577550"/>
            </a:solidFill>
            <a:ln>
              <a:noFill/>
            </a:ln>
          </p:spPr>
        </p:sp>
        <p:sp>
          <p:nvSpPr>
            <p:cNvPr id="236" name="Google Shape;236;p24"/>
            <p:cNvSpPr txBox="1"/>
            <p:nvPr/>
          </p:nvSpPr>
          <p:spPr>
            <a:xfrm>
              <a:off x="0" y="-57150"/>
              <a:ext cx="230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7" name="Google Shape;237;p24"/>
          <p:cNvSpPr/>
          <p:nvPr/>
        </p:nvSpPr>
        <p:spPr>
          <a:xfrm>
            <a:off x="3511125" y="3352175"/>
            <a:ext cx="292528" cy="437338"/>
          </a:xfrm>
          <a:custGeom>
            <a:rect b="b" l="l" r="r" t="t"/>
            <a:pathLst>
              <a:path extrusionOk="0" h="437338" w="292528">
                <a:moveTo>
                  <a:pt x="0" y="0"/>
                </a:moveTo>
                <a:lnTo>
                  <a:pt x="292527" y="0"/>
                </a:lnTo>
                <a:lnTo>
                  <a:pt x="292527" y="437338"/>
                </a:lnTo>
                <a:lnTo>
                  <a:pt x="0" y="437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8" name="Google Shape;238;p24"/>
          <p:cNvSpPr txBox="1"/>
          <p:nvPr/>
        </p:nvSpPr>
        <p:spPr>
          <a:xfrm>
            <a:off x="4176413" y="3227125"/>
            <a:ext cx="10833600" cy="14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37489" lvl="0" marL="541020" rtl="0" algn="l">
              <a:spcBef>
                <a:spcPts val="0"/>
              </a:spcBef>
              <a:spcAft>
                <a:spcPts val="0"/>
              </a:spcAft>
              <a:buClr>
                <a:srgbClr val="322A2A"/>
              </a:buClr>
              <a:buSzPts val="2750"/>
              <a:buChar char="•"/>
            </a:pPr>
            <a:r>
              <a:rPr b="1" lang="en-US" sz="2750">
                <a:solidFill>
                  <a:srgbClr val="322A2A"/>
                </a:solidFill>
              </a:rPr>
              <a:t>CREATE </a:t>
            </a:r>
            <a:r>
              <a:rPr lang="en-US" sz="2750">
                <a:solidFill>
                  <a:srgbClr val="322A2A"/>
                </a:solidFill>
              </a:rPr>
              <a:t>A NEW USER ACCOUNT TO ACCESS THE APPLICATION.</a:t>
            </a:r>
            <a:endParaRPr sz="2750">
              <a:solidFill>
                <a:srgbClr val="322A2A"/>
              </a:solidFill>
            </a:endParaRPr>
          </a:p>
          <a:p>
            <a:pPr indent="-237489" lvl="0" marL="541020" rtl="0" algn="l">
              <a:spcBef>
                <a:spcPts val="1170"/>
              </a:spcBef>
              <a:spcAft>
                <a:spcPts val="0"/>
              </a:spcAft>
              <a:buClr>
                <a:srgbClr val="322A2A"/>
              </a:buClr>
              <a:buSzPts val="2750"/>
              <a:buChar char="•"/>
            </a:pPr>
            <a:r>
              <a:rPr b="1" lang="en-US" sz="2750">
                <a:solidFill>
                  <a:srgbClr val="322A2A"/>
                </a:solidFill>
              </a:rPr>
              <a:t>LOGIN </a:t>
            </a:r>
            <a:r>
              <a:rPr lang="en-US" sz="2750">
                <a:solidFill>
                  <a:srgbClr val="322A2A"/>
                </a:solidFill>
              </a:rPr>
              <a:t>WITH YOUR USERNAME AND PASSWORD.</a:t>
            </a:r>
            <a:endParaRPr sz="2750">
              <a:solidFill>
                <a:srgbClr val="322A2A"/>
              </a:solidFill>
            </a:endParaRPr>
          </a:p>
          <a:p>
            <a:pPr indent="-237489" lvl="0" marL="541020" rtl="0" algn="l">
              <a:spcBef>
                <a:spcPts val="1175"/>
              </a:spcBef>
              <a:spcAft>
                <a:spcPts val="0"/>
              </a:spcAft>
              <a:buClr>
                <a:srgbClr val="322A2A"/>
              </a:buClr>
              <a:buSzPts val="2750"/>
              <a:buChar char="•"/>
            </a:pPr>
            <a:r>
              <a:rPr b="1" lang="en-US" sz="2750">
                <a:solidFill>
                  <a:srgbClr val="322A2A"/>
                </a:solidFill>
              </a:rPr>
              <a:t>SEARCH </a:t>
            </a:r>
            <a:r>
              <a:rPr lang="en-US" sz="2750">
                <a:solidFill>
                  <a:srgbClr val="322A2A"/>
                </a:solidFill>
              </a:rPr>
              <a:t>FOR AVAILABLE COURSES ACCORDING TO THE CATEGORY AND REQUIREMENT</a:t>
            </a:r>
            <a:endParaRPr sz="2750">
              <a:solidFill>
                <a:srgbClr val="322A2A"/>
              </a:solidFill>
            </a:endParaRPr>
          </a:p>
          <a:p>
            <a:pPr indent="-237489" lvl="0" marL="541020" rtl="0" algn="l">
              <a:spcBef>
                <a:spcPts val="1170"/>
              </a:spcBef>
              <a:spcAft>
                <a:spcPts val="0"/>
              </a:spcAft>
              <a:buClr>
                <a:srgbClr val="322A2A"/>
              </a:buClr>
              <a:buSzPts val="2750"/>
              <a:buChar char="•"/>
            </a:pPr>
            <a:r>
              <a:rPr b="1" lang="en-US" sz="2750">
                <a:solidFill>
                  <a:srgbClr val="322A2A"/>
                </a:solidFill>
              </a:rPr>
              <a:t>MAKE A PAYMENT</a:t>
            </a:r>
            <a:r>
              <a:rPr lang="en-US" sz="2750">
                <a:solidFill>
                  <a:srgbClr val="322A2A"/>
                </a:solidFill>
              </a:rPr>
              <a:t> BY SELECTING YOUR PREFERRED C</a:t>
            </a:r>
            <a:r>
              <a:rPr lang="en-US" sz="2750">
                <a:solidFill>
                  <a:srgbClr val="322A2A"/>
                </a:solidFill>
              </a:rPr>
              <a:t>OURSE </a:t>
            </a:r>
            <a:r>
              <a:rPr lang="en-US" sz="2750">
                <a:solidFill>
                  <a:srgbClr val="322A2A"/>
                </a:solidFill>
              </a:rPr>
              <a:t>AND PROVIDING PAYMENT DETAILS..</a:t>
            </a:r>
            <a:endParaRPr sz="2750">
              <a:solidFill>
                <a:srgbClr val="322A2A"/>
              </a:solidFill>
            </a:endParaRPr>
          </a:p>
          <a:p>
            <a:pPr indent="-237489" lvl="0" marL="541020" rtl="0" algn="l">
              <a:spcBef>
                <a:spcPts val="1175"/>
              </a:spcBef>
              <a:spcAft>
                <a:spcPts val="0"/>
              </a:spcAft>
              <a:buClr>
                <a:srgbClr val="322A2A"/>
              </a:buClr>
              <a:buSzPts val="2750"/>
              <a:buChar char="•"/>
            </a:pPr>
            <a:r>
              <a:rPr b="1" lang="en-US" sz="2750">
                <a:solidFill>
                  <a:srgbClr val="322A2A"/>
                </a:solidFill>
              </a:rPr>
              <a:t>CUSTOMIZE </a:t>
            </a:r>
            <a:r>
              <a:rPr lang="en-US" sz="2750">
                <a:solidFill>
                  <a:srgbClr val="322A2A"/>
                </a:solidFill>
              </a:rPr>
              <a:t>YOUR BLOG</a:t>
            </a:r>
            <a:r>
              <a:rPr lang="en-US" sz="2750">
                <a:solidFill>
                  <a:srgbClr val="322A2A"/>
                </a:solidFill>
              </a:rPr>
              <a:t>, FEED BY SELECTING PREFERRED CATEGORIES AND TOPICS.</a:t>
            </a:r>
            <a:endParaRPr sz="2750">
              <a:solidFill>
                <a:srgbClr val="322A2A"/>
              </a:solidFill>
            </a:endParaRPr>
          </a:p>
          <a:p>
            <a:pPr indent="-237489" lvl="0" marL="541020" rtl="0" algn="l">
              <a:spcBef>
                <a:spcPts val="1170"/>
              </a:spcBef>
              <a:spcAft>
                <a:spcPts val="0"/>
              </a:spcAft>
              <a:buClr>
                <a:srgbClr val="322A2A"/>
              </a:buClr>
              <a:buSzPts val="2750"/>
              <a:buChar char="•"/>
            </a:pPr>
            <a:r>
              <a:rPr b="1" lang="en-US" sz="2750">
                <a:solidFill>
                  <a:srgbClr val="322A2A"/>
                </a:solidFill>
              </a:rPr>
              <a:t>FEEDBACK</a:t>
            </a:r>
            <a:r>
              <a:rPr b="1" lang="en-US" sz="2750">
                <a:solidFill>
                  <a:srgbClr val="322A2A"/>
                </a:solidFill>
              </a:rPr>
              <a:t> </a:t>
            </a:r>
            <a:r>
              <a:rPr lang="en-US" sz="2750">
                <a:solidFill>
                  <a:srgbClr val="322A2A"/>
                </a:solidFill>
              </a:rPr>
              <a:t>USERS CAN SHARE THEIR THOUGHTS AND SUGGESTION TO IMPROVE OUR SERVICE.</a:t>
            </a:r>
            <a:endParaRPr sz="3500">
              <a:solidFill>
                <a:srgbClr val="322A2A"/>
              </a:solidFill>
            </a:endParaRPr>
          </a:p>
        </p:txBody>
      </p:sp>
      <p:sp>
        <p:nvSpPr>
          <p:cNvPr id="239" name="Google Shape;239;p24"/>
          <p:cNvSpPr/>
          <p:nvPr/>
        </p:nvSpPr>
        <p:spPr>
          <a:xfrm>
            <a:off x="681278" y="9286506"/>
            <a:ext cx="14479905" cy="0"/>
          </a:xfrm>
          <a:custGeom>
            <a:rect b="b" l="l" r="r" t="t"/>
            <a:pathLst>
              <a:path extrusionOk="0" h="120000" w="14479905">
                <a:moveTo>
                  <a:pt x="0" y="0"/>
                </a:moveTo>
                <a:lnTo>
                  <a:pt x="14479588" y="0"/>
                </a:lnTo>
              </a:path>
            </a:pathLst>
          </a:custGeom>
          <a:noFill/>
          <a:ln cap="flat" cmpd="sng" w="38075">
            <a:solidFill>
              <a:srgbClr val="1A9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0" name="Google Shape;240;p24"/>
          <p:cNvSpPr/>
          <p:nvPr/>
        </p:nvSpPr>
        <p:spPr>
          <a:xfrm>
            <a:off x="17665864" y="1577580"/>
            <a:ext cx="0" cy="5293995"/>
          </a:xfrm>
          <a:custGeom>
            <a:rect b="b" l="l" r="r" t="t"/>
            <a:pathLst>
              <a:path extrusionOk="0" h="5293995" w="120000">
                <a:moveTo>
                  <a:pt x="0" y="0"/>
                </a:moveTo>
                <a:lnTo>
                  <a:pt x="0" y="5293689"/>
                </a:lnTo>
              </a:path>
            </a:pathLst>
          </a:custGeom>
          <a:noFill/>
          <a:ln cap="flat" cmpd="sng" w="38075">
            <a:solidFill>
              <a:srgbClr val="1A9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241" name="Google Shape;241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780616" y="8885332"/>
            <a:ext cx="919197" cy="745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A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25"/>
          <p:cNvGrpSpPr/>
          <p:nvPr/>
        </p:nvGrpSpPr>
        <p:grpSpPr>
          <a:xfrm>
            <a:off x="2894788" y="2791175"/>
            <a:ext cx="13396885" cy="6695749"/>
            <a:chOff x="0" y="0"/>
            <a:chExt cx="1718100" cy="1763478"/>
          </a:xfrm>
        </p:grpSpPr>
        <p:sp>
          <p:nvSpPr>
            <p:cNvPr id="247" name="Google Shape;247;p25"/>
            <p:cNvSpPr/>
            <p:nvPr/>
          </p:nvSpPr>
          <p:spPr>
            <a:xfrm>
              <a:off x="0" y="0"/>
              <a:ext cx="1718020" cy="1598801"/>
            </a:xfrm>
            <a:custGeom>
              <a:rect b="b" l="l" r="r" t="t"/>
              <a:pathLst>
                <a:path extrusionOk="0" h="1598801" w="1718020">
                  <a:moveTo>
                    <a:pt x="0" y="0"/>
                  </a:moveTo>
                  <a:lnTo>
                    <a:pt x="1718020" y="0"/>
                  </a:lnTo>
                  <a:lnTo>
                    <a:pt x="1718020" y="1598801"/>
                  </a:lnTo>
                  <a:lnTo>
                    <a:pt x="0" y="1598801"/>
                  </a:lnTo>
                  <a:close/>
                </a:path>
              </a:pathLst>
            </a:custGeom>
            <a:solidFill>
              <a:srgbClr val="F5F8EE"/>
            </a:solidFill>
            <a:ln>
              <a:noFill/>
            </a:ln>
          </p:spPr>
        </p:sp>
        <p:sp>
          <p:nvSpPr>
            <p:cNvPr id="248" name="Google Shape;248;p25"/>
            <p:cNvSpPr txBox="1"/>
            <p:nvPr/>
          </p:nvSpPr>
          <p:spPr>
            <a:xfrm>
              <a:off x="0" y="107478"/>
              <a:ext cx="1718100" cy="165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9" name="Google Shape;249;p25"/>
          <p:cNvGrpSpPr/>
          <p:nvPr/>
        </p:nvGrpSpPr>
        <p:grpSpPr>
          <a:xfrm>
            <a:off x="3219957" y="4695977"/>
            <a:ext cx="874855" cy="1092368"/>
            <a:chOff x="0" y="-57150"/>
            <a:chExt cx="230413" cy="287700"/>
          </a:xfrm>
        </p:grpSpPr>
        <p:sp>
          <p:nvSpPr>
            <p:cNvPr id="250" name="Google Shape;250;p25"/>
            <p:cNvSpPr/>
            <p:nvPr/>
          </p:nvSpPr>
          <p:spPr>
            <a:xfrm>
              <a:off x="0" y="0"/>
              <a:ext cx="230413" cy="230413"/>
            </a:xfrm>
            <a:custGeom>
              <a:rect b="b" l="l" r="r" t="t"/>
              <a:pathLst>
                <a:path extrusionOk="0" h="230413" w="230413">
                  <a:moveTo>
                    <a:pt x="0" y="0"/>
                  </a:moveTo>
                  <a:lnTo>
                    <a:pt x="230413" y="0"/>
                  </a:lnTo>
                  <a:lnTo>
                    <a:pt x="230413" y="230413"/>
                  </a:lnTo>
                  <a:lnTo>
                    <a:pt x="0" y="230413"/>
                  </a:lnTo>
                  <a:close/>
                </a:path>
              </a:pathLst>
            </a:custGeom>
            <a:solidFill>
              <a:srgbClr val="577550"/>
            </a:solidFill>
            <a:ln>
              <a:noFill/>
            </a:ln>
          </p:spPr>
        </p:sp>
        <p:sp>
          <p:nvSpPr>
            <p:cNvPr id="251" name="Google Shape;251;p25"/>
            <p:cNvSpPr txBox="1"/>
            <p:nvPr/>
          </p:nvSpPr>
          <p:spPr>
            <a:xfrm>
              <a:off x="0" y="-57150"/>
              <a:ext cx="230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2" name="Google Shape;252;p25"/>
          <p:cNvGrpSpPr/>
          <p:nvPr/>
        </p:nvGrpSpPr>
        <p:grpSpPr>
          <a:xfrm>
            <a:off x="0" y="9286503"/>
            <a:ext cx="18288118" cy="1000846"/>
            <a:chOff x="0" y="-57150"/>
            <a:chExt cx="4816592" cy="328200"/>
          </a:xfrm>
        </p:grpSpPr>
        <p:sp>
          <p:nvSpPr>
            <p:cNvPr id="253" name="Google Shape;253;p25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D9DFCE"/>
            </a:solidFill>
            <a:ln>
              <a:noFill/>
            </a:ln>
          </p:spPr>
        </p:sp>
        <p:sp>
          <p:nvSpPr>
            <p:cNvPr id="254" name="Google Shape;254;p25"/>
            <p:cNvSpPr txBox="1"/>
            <p:nvPr/>
          </p:nvSpPr>
          <p:spPr>
            <a:xfrm>
              <a:off x="0" y="-57150"/>
              <a:ext cx="48165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5" name="Google Shape;255;p25"/>
          <p:cNvGrpSpPr/>
          <p:nvPr/>
        </p:nvGrpSpPr>
        <p:grpSpPr>
          <a:xfrm>
            <a:off x="3207294" y="6330027"/>
            <a:ext cx="874855" cy="1092368"/>
            <a:chOff x="0" y="-57150"/>
            <a:chExt cx="230413" cy="287700"/>
          </a:xfrm>
        </p:grpSpPr>
        <p:sp>
          <p:nvSpPr>
            <p:cNvPr id="256" name="Google Shape;256;p25"/>
            <p:cNvSpPr/>
            <p:nvPr/>
          </p:nvSpPr>
          <p:spPr>
            <a:xfrm>
              <a:off x="0" y="0"/>
              <a:ext cx="230413" cy="230413"/>
            </a:xfrm>
            <a:custGeom>
              <a:rect b="b" l="l" r="r" t="t"/>
              <a:pathLst>
                <a:path extrusionOk="0" h="230413" w="230413">
                  <a:moveTo>
                    <a:pt x="0" y="0"/>
                  </a:moveTo>
                  <a:lnTo>
                    <a:pt x="230413" y="0"/>
                  </a:lnTo>
                  <a:lnTo>
                    <a:pt x="230413" y="230413"/>
                  </a:lnTo>
                  <a:lnTo>
                    <a:pt x="0" y="230413"/>
                  </a:lnTo>
                  <a:close/>
                </a:path>
              </a:pathLst>
            </a:custGeom>
            <a:solidFill>
              <a:srgbClr val="577550"/>
            </a:solidFill>
            <a:ln>
              <a:noFill/>
            </a:ln>
          </p:spPr>
        </p:sp>
        <p:sp>
          <p:nvSpPr>
            <p:cNvPr id="257" name="Google Shape;257;p25"/>
            <p:cNvSpPr txBox="1"/>
            <p:nvPr/>
          </p:nvSpPr>
          <p:spPr>
            <a:xfrm>
              <a:off x="0" y="-57150"/>
              <a:ext cx="230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8" name="Google Shape;258;p25"/>
          <p:cNvGrpSpPr/>
          <p:nvPr/>
        </p:nvGrpSpPr>
        <p:grpSpPr>
          <a:xfrm>
            <a:off x="3207294" y="7685665"/>
            <a:ext cx="874855" cy="1092368"/>
            <a:chOff x="0" y="-57150"/>
            <a:chExt cx="230413" cy="287700"/>
          </a:xfrm>
        </p:grpSpPr>
        <p:sp>
          <p:nvSpPr>
            <p:cNvPr id="259" name="Google Shape;259;p25"/>
            <p:cNvSpPr/>
            <p:nvPr/>
          </p:nvSpPr>
          <p:spPr>
            <a:xfrm>
              <a:off x="0" y="0"/>
              <a:ext cx="230413" cy="230413"/>
            </a:xfrm>
            <a:custGeom>
              <a:rect b="b" l="l" r="r" t="t"/>
              <a:pathLst>
                <a:path extrusionOk="0" h="230413" w="230413">
                  <a:moveTo>
                    <a:pt x="0" y="0"/>
                  </a:moveTo>
                  <a:lnTo>
                    <a:pt x="230413" y="0"/>
                  </a:lnTo>
                  <a:lnTo>
                    <a:pt x="230413" y="230413"/>
                  </a:lnTo>
                  <a:lnTo>
                    <a:pt x="0" y="230413"/>
                  </a:lnTo>
                  <a:close/>
                </a:path>
              </a:pathLst>
            </a:custGeom>
            <a:solidFill>
              <a:srgbClr val="577550"/>
            </a:solidFill>
            <a:ln>
              <a:noFill/>
            </a:ln>
          </p:spPr>
        </p:sp>
        <p:sp>
          <p:nvSpPr>
            <p:cNvPr id="260" name="Google Shape;260;p25"/>
            <p:cNvSpPr txBox="1"/>
            <p:nvPr/>
          </p:nvSpPr>
          <p:spPr>
            <a:xfrm>
              <a:off x="0" y="-57150"/>
              <a:ext cx="230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1" name="Google Shape;261;p25"/>
          <p:cNvSpPr/>
          <p:nvPr/>
        </p:nvSpPr>
        <p:spPr>
          <a:xfrm>
            <a:off x="3574668" y="5175626"/>
            <a:ext cx="292528" cy="437338"/>
          </a:xfrm>
          <a:custGeom>
            <a:rect b="b" l="l" r="r" t="t"/>
            <a:pathLst>
              <a:path extrusionOk="0" h="437338" w="292528">
                <a:moveTo>
                  <a:pt x="0" y="0"/>
                </a:moveTo>
                <a:lnTo>
                  <a:pt x="292527" y="0"/>
                </a:lnTo>
                <a:lnTo>
                  <a:pt x="292527" y="437338"/>
                </a:lnTo>
                <a:lnTo>
                  <a:pt x="0" y="437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2" name="Google Shape;262;p25"/>
          <p:cNvSpPr/>
          <p:nvPr/>
        </p:nvSpPr>
        <p:spPr>
          <a:xfrm>
            <a:off x="3498468" y="6733476"/>
            <a:ext cx="292528" cy="437338"/>
          </a:xfrm>
          <a:custGeom>
            <a:rect b="b" l="l" r="r" t="t"/>
            <a:pathLst>
              <a:path extrusionOk="0" h="437338" w="292528">
                <a:moveTo>
                  <a:pt x="0" y="0"/>
                </a:moveTo>
                <a:lnTo>
                  <a:pt x="292527" y="0"/>
                </a:lnTo>
                <a:lnTo>
                  <a:pt x="292527" y="437338"/>
                </a:lnTo>
                <a:lnTo>
                  <a:pt x="0" y="437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3" name="Google Shape;263;p25"/>
          <p:cNvSpPr/>
          <p:nvPr/>
        </p:nvSpPr>
        <p:spPr>
          <a:xfrm>
            <a:off x="3498480" y="8089113"/>
            <a:ext cx="292528" cy="437338"/>
          </a:xfrm>
          <a:custGeom>
            <a:rect b="b" l="l" r="r" t="t"/>
            <a:pathLst>
              <a:path extrusionOk="0" h="437338" w="292528">
                <a:moveTo>
                  <a:pt x="0" y="0"/>
                </a:moveTo>
                <a:lnTo>
                  <a:pt x="292527" y="0"/>
                </a:lnTo>
                <a:lnTo>
                  <a:pt x="292527" y="437339"/>
                </a:lnTo>
                <a:lnTo>
                  <a:pt x="0" y="4373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4" name="Google Shape;264;p25"/>
          <p:cNvSpPr txBox="1"/>
          <p:nvPr/>
        </p:nvSpPr>
        <p:spPr>
          <a:xfrm>
            <a:off x="514350" y="438024"/>
            <a:ext cx="81153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>
                <a:solidFill>
                  <a:srgbClr val="134E1A"/>
                </a:solidFill>
              </a:rPr>
              <a:t>Project Overview</a:t>
            </a:r>
            <a:endParaRPr/>
          </a:p>
        </p:txBody>
      </p:sp>
      <p:sp>
        <p:nvSpPr>
          <p:cNvPr id="265" name="Google Shape;265;p25"/>
          <p:cNvSpPr txBox="1"/>
          <p:nvPr/>
        </p:nvSpPr>
        <p:spPr>
          <a:xfrm>
            <a:off x="2615874" y="5550771"/>
            <a:ext cx="4647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5"/>
          <p:cNvSpPr txBox="1"/>
          <p:nvPr/>
        </p:nvSpPr>
        <p:spPr>
          <a:xfrm>
            <a:off x="3422275" y="6898874"/>
            <a:ext cx="507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5"/>
          <p:cNvSpPr txBox="1"/>
          <p:nvPr/>
        </p:nvSpPr>
        <p:spPr>
          <a:xfrm>
            <a:off x="2615874" y="7695344"/>
            <a:ext cx="3558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5"/>
          <p:cNvSpPr txBox="1"/>
          <p:nvPr/>
        </p:nvSpPr>
        <p:spPr>
          <a:xfrm>
            <a:off x="9919931" y="2179365"/>
            <a:ext cx="7339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5"/>
          <p:cNvSpPr/>
          <p:nvPr/>
        </p:nvSpPr>
        <p:spPr>
          <a:xfrm>
            <a:off x="15516858" y="438015"/>
            <a:ext cx="2061808" cy="307397"/>
          </a:xfrm>
          <a:custGeom>
            <a:rect b="b" l="l" r="r" t="t"/>
            <a:pathLst>
              <a:path extrusionOk="0" h="307397" w="2061808">
                <a:moveTo>
                  <a:pt x="0" y="0"/>
                </a:moveTo>
                <a:lnTo>
                  <a:pt x="2061808" y="0"/>
                </a:lnTo>
                <a:lnTo>
                  <a:pt x="2061808" y="307397"/>
                </a:lnTo>
                <a:lnTo>
                  <a:pt x="0" y="3073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0" name="Google Shape;270;p25"/>
          <p:cNvSpPr txBox="1"/>
          <p:nvPr/>
        </p:nvSpPr>
        <p:spPr>
          <a:xfrm>
            <a:off x="4264125" y="1702500"/>
            <a:ext cx="9735600" cy="17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900">
                <a:solidFill>
                  <a:srgbClr val="212EA0"/>
                </a:solidFill>
                <a:latin typeface="Calibri"/>
                <a:ea typeface="Calibri"/>
                <a:cs typeface="Calibri"/>
                <a:sym typeface="Calibri"/>
              </a:rPr>
              <a:t>         USER FEATURES</a:t>
            </a:r>
            <a:endParaRPr b="1" sz="5900">
              <a:solidFill>
                <a:srgbClr val="212E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1" name="Google Shape;271;p25"/>
          <p:cNvGrpSpPr/>
          <p:nvPr/>
        </p:nvGrpSpPr>
        <p:grpSpPr>
          <a:xfrm>
            <a:off x="3207294" y="2948465"/>
            <a:ext cx="874855" cy="1092368"/>
            <a:chOff x="0" y="-57150"/>
            <a:chExt cx="230413" cy="287700"/>
          </a:xfrm>
        </p:grpSpPr>
        <p:sp>
          <p:nvSpPr>
            <p:cNvPr id="272" name="Google Shape;272;p25"/>
            <p:cNvSpPr/>
            <p:nvPr/>
          </p:nvSpPr>
          <p:spPr>
            <a:xfrm>
              <a:off x="0" y="0"/>
              <a:ext cx="230413" cy="230413"/>
            </a:xfrm>
            <a:custGeom>
              <a:rect b="b" l="l" r="r" t="t"/>
              <a:pathLst>
                <a:path extrusionOk="0" h="230413" w="230413">
                  <a:moveTo>
                    <a:pt x="0" y="0"/>
                  </a:moveTo>
                  <a:lnTo>
                    <a:pt x="230413" y="0"/>
                  </a:lnTo>
                  <a:lnTo>
                    <a:pt x="230413" y="230413"/>
                  </a:lnTo>
                  <a:lnTo>
                    <a:pt x="0" y="230413"/>
                  </a:lnTo>
                  <a:close/>
                </a:path>
              </a:pathLst>
            </a:custGeom>
            <a:solidFill>
              <a:srgbClr val="577550"/>
            </a:solidFill>
            <a:ln>
              <a:noFill/>
            </a:ln>
          </p:spPr>
        </p:sp>
        <p:sp>
          <p:nvSpPr>
            <p:cNvPr id="273" name="Google Shape;273;p25"/>
            <p:cNvSpPr txBox="1"/>
            <p:nvPr/>
          </p:nvSpPr>
          <p:spPr>
            <a:xfrm>
              <a:off x="0" y="-57150"/>
              <a:ext cx="230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4" name="Google Shape;274;p25"/>
          <p:cNvSpPr/>
          <p:nvPr/>
        </p:nvSpPr>
        <p:spPr>
          <a:xfrm>
            <a:off x="3511125" y="3352175"/>
            <a:ext cx="292528" cy="437338"/>
          </a:xfrm>
          <a:custGeom>
            <a:rect b="b" l="l" r="r" t="t"/>
            <a:pathLst>
              <a:path extrusionOk="0" h="437338" w="292528">
                <a:moveTo>
                  <a:pt x="0" y="0"/>
                </a:moveTo>
                <a:lnTo>
                  <a:pt x="292527" y="0"/>
                </a:lnTo>
                <a:lnTo>
                  <a:pt x="292527" y="437338"/>
                </a:lnTo>
                <a:lnTo>
                  <a:pt x="0" y="437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5" name="Google Shape;275;p25"/>
          <p:cNvSpPr txBox="1"/>
          <p:nvPr/>
        </p:nvSpPr>
        <p:spPr>
          <a:xfrm>
            <a:off x="4176413" y="3227125"/>
            <a:ext cx="10833600" cy="14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37489" lvl="0" marL="541020" rtl="0" algn="l">
              <a:spcBef>
                <a:spcPts val="0"/>
              </a:spcBef>
              <a:spcAft>
                <a:spcPts val="0"/>
              </a:spcAft>
              <a:buClr>
                <a:srgbClr val="322A2A"/>
              </a:buClr>
              <a:buSzPts val="2750"/>
              <a:buChar char="•"/>
            </a:pPr>
            <a:r>
              <a:rPr b="1" lang="en-US" sz="2750">
                <a:solidFill>
                  <a:srgbClr val="322A2A"/>
                </a:solidFill>
              </a:rPr>
              <a:t>CREATE </a:t>
            </a:r>
            <a:r>
              <a:rPr lang="en-US" sz="2750">
                <a:solidFill>
                  <a:srgbClr val="322A2A"/>
                </a:solidFill>
              </a:rPr>
              <a:t>A NEW USER ACCOUNT TO ACCESS THE APPLICATION.</a:t>
            </a:r>
            <a:endParaRPr sz="2750">
              <a:solidFill>
                <a:srgbClr val="322A2A"/>
              </a:solidFill>
            </a:endParaRPr>
          </a:p>
          <a:p>
            <a:pPr indent="-237489" lvl="0" marL="541020" rtl="0" algn="l">
              <a:spcBef>
                <a:spcPts val="1170"/>
              </a:spcBef>
              <a:spcAft>
                <a:spcPts val="0"/>
              </a:spcAft>
              <a:buClr>
                <a:srgbClr val="322A2A"/>
              </a:buClr>
              <a:buSzPts val="2750"/>
              <a:buChar char="•"/>
            </a:pPr>
            <a:r>
              <a:rPr b="1" lang="en-US" sz="2750">
                <a:solidFill>
                  <a:srgbClr val="322A2A"/>
                </a:solidFill>
              </a:rPr>
              <a:t>LOGIN </a:t>
            </a:r>
            <a:r>
              <a:rPr lang="en-US" sz="2750">
                <a:solidFill>
                  <a:srgbClr val="322A2A"/>
                </a:solidFill>
              </a:rPr>
              <a:t>WITH YOUR USERNAME AND PASSWORD.</a:t>
            </a:r>
            <a:endParaRPr sz="2750">
              <a:solidFill>
                <a:srgbClr val="322A2A"/>
              </a:solidFill>
            </a:endParaRPr>
          </a:p>
          <a:p>
            <a:pPr indent="-237489" lvl="0" marL="541020" rtl="0" algn="l">
              <a:spcBef>
                <a:spcPts val="1175"/>
              </a:spcBef>
              <a:spcAft>
                <a:spcPts val="0"/>
              </a:spcAft>
              <a:buClr>
                <a:srgbClr val="322A2A"/>
              </a:buClr>
              <a:buSzPts val="2750"/>
              <a:buChar char="•"/>
            </a:pPr>
            <a:r>
              <a:rPr b="1" lang="en-US" sz="2750">
                <a:solidFill>
                  <a:srgbClr val="322A2A"/>
                </a:solidFill>
              </a:rPr>
              <a:t>SEARCH </a:t>
            </a:r>
            <a:r>
              <a:rPr lang="en-US" sz="2750">
                <a:solidFill>
                  <a:srgbClr val="322A2A"/>
                </a:solidFill>
              </a:rPr>
              <a:t>FOR AVAILABLE COURSES ACCORDING TO THE CATEGORY AND REQUIREMENT</a:t>
            </a:r>
            <a:endParaRPr sz="2750">
              <a:solidFill>
                <a:srgbClr val="322A2A"/>
              </a:solidFill>
            </a:endParaRPr>
          </a:p>
          <a:p>
            <a:pPr indent="-237489" lvl="0" marL="541020" rtl="0" algn="l">
              <a:spcBef>
                <a:spcPts val="1170"/>
              </a:spcBef>
              <a:spcAft>
                <a:spcPts val="0"/>
              </a:spcAft>
              <a:buClr>
                <a:srgbClr val="322A2A"/>
              </a:buClr>
              <a:buSzPts val="2750"/>
              <a:buChar char="•"/>
            </a:pPr>
            <a:r>
              <a:rPr b="1" lang="en-US" sz="2750">
                <a:solidFill>
                  <a:srgbClr val="322A2A"/>
                </a:solidFill>
              </a:rPr>
              <a:t>MAKE A PAYMENT</a:t>
            </a:r>
            <a:r>
              <a:rPr lang="en-US" sz="2750">
                <a:solidFill>
                  <a:srgbClr val="322A2A"/>
                </a:solidFill>
              </a:rPr>
              <a:t> BY SELECTING YOUR PREFERRED COURSE AND PROVIDING PAYMENT DETAILS..</a:t>
            </a:r>
            <a:endParaRPr sz="2750">
              <a:solidFill>
                <a:srgbClr val="322A2A"/>
              </a:solidFill>
            </a:endParaRPr>
          </a:p>
          <a:p>
            <a:pPr indent="-237489" lvl="0" marL="541020" rtl="0" algn="l">
              <a:spcBef>
                <a:spcPts val="1175"/>
              </a:spcBef>
              <a:spcAft>
                <a:spcPts val="0"/>
              </a:spcAft>
              <a:buClr>
                <a:srgbClr val="322A2A"/>
              </a:buClr>
              <a:buSzPts val="2750"/>
              <a:buChar char="•"/>
            </a:pPr>
            <a:r>
              <a:rPr b="1" lang="en-US" sz="2750">
                <a:solidFill>
                  <a:srgbClr val="322A2A"/>
                </a:solidFill>
              </a:rPr>
              <a:t>CUSTOMIZE </a:t>
            </a:r>
            <a:r>
              <a:rPr lang="en-US" sz="2750">
                <a:solidFill>
                  <a:srgbClr val="322A2A"/>
                </a:solidFill>
              </a:rPr>
              <a:t>YOUR BLOG, FEED BY SELECTING PREFERRED CATEGORIES AND TOPICS.</a:t>
            </a:r>
            <a:endParaRPr sz="2750">
              <a:solidFill>
                <a:srgbClr val="322A2A"/>
              </a:solidFill>
            </a:endParaRPr>
          </a:p>
          <a:p>
            <a:pPr indent="-237489" lvl="0" marL="541020" rtl="0" algn="l">
              <a:spcBef>
                <a:spcPts val="1170"/>
              </a:spcBef>
              <a:spcAft>
                <a:spcPts val="0"/>
              </a:spcAft>
              <a:buClr>
                <a:srgbClr val="322A2A"/>
              </a:buClr>
              <a:buSzPts val="2750"/>
              <a:buChar char="•"/>
            </a:pPr>
            <a:r>
              <a:rPr b="1" lang="en-US" sz="2750">
                <a:solidFill>
                  <a:srgbClr val="322A2A"/>
                </a:solidFill>
              </a:rPr>
              <a:t>FEEDBACK </a:t>
            </a:r>
            <a:r>
              <a:rPr lang="en-US" sz="2750">
                <a:solidFill>
                  <a:srgbClr val="322A2A"/>
                </a:solidFill>
              </a:rPr>
              <a:t>USERS CAN SHARE THEIR THOUGHTS AND SUGGESTION TO IMPROVE OUR SERVICE.</a:t>
            </a:r>
            <a:endParaRPr sz="3500">
              <a:solidFill>
                <a:srgbClr val="322A2A"/>
              </a:solidFill>
            </a:endParaRPr>
          </a:p>
        </p:txBody>
      </p:sp>
      <p:sp>
        <p:nvSpPr>
          <p:cNvPr id="276" name="Google Shape;276;p25"/>
          <p:cNvSpPr/>
          <p:nvPr/>
        </p:nvSpPr>
        <p:spPr>
          <a:xfrm>
            <a:off x="681278" y="9286506"/>
            <a:ext cx="14479905" cy="0"/>
          </a:xfrm>
          <a:custGeom>
            <a:rect b="b" l="l" r="r" t="t"/>
            <a:pathLst>
              <a:path extrusionOk="0" h="120000" w="14479905">
                <a:moveTo>
                  <a:pt x="0" y="0"/>
                </a:moveTo>
                <a:lnTo>
                  <a:pt x="14479588" y="0"/>
                </a:lnTo>
              </a:path>
            </a:pathLst>
          </a:custGeom>
          <a:noFill/>
          <a:ln cap="flat" cmpd="sng" w="38075">
            <a:solidFill>
              <a:srgbClr val="1A9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7" name="Google Shape;277;p25"/>
          <p:cNvSpPr/>
          <p:nvPr/>
        </p:nvSpPr>
        <p:spPr>
          <a:xfrm>
            <a:off x="17665864" y="1577580"/>
            <a:ext cx="0" cy="5293995"/>
          </a:xfrm>
          <a:custGeom>
            <a:rect b="b" l="l" r="r" t="t"/>
            <a:pathLst>
              <a:path extrusionOk="0" h="5293995" w="120000">
                <a:moveTo>
                  <a:pt x="0" y="0"/>
                </a:moveTo>
                <a:lnTo>
                  <a:pt x="0" y="5293689"/>
                </a:lnTo>
              </a:path>
            </a:pathLst>
          </a:custGeom>
          <a:noFill/>
          <a:ln cap="flat" cmpd="sng" w="38075">
            <a:solidFill>
              <a:srgbClr val="1A9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278" name="Google Shape;278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780616" y="8885332"/>
            <a:ext cx="919197" cy="745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A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26"/>
          <p:cNvGrpSpPr/>
          <p:nvPr/>
        </p:nvGrpSpPr>
        <p:grpSpPr>
          <a:xfrm>
            <a:off x="2894800" y="3227125"/>
            <a:ext cx="13396885" cy="6259817"/>
            <a:chOff x="0" y="0"/>
            <a:chExt cx="1718100" cy="1763478"/>
          </a:xfrm>
        </p:grpSpPr>
        <p:sp>
          <p:nvSpPr>
            <p:cNvPr id="284" name="Google Shape;284;p26"/>
            <p:cNvSpPr/>
            <p:nvPr/>
          </p:nvSpPr>
          <p:spPr>
            <a:xfrm>
              <a:off x="0" y="0"/>
              <a:ext cx="1718020" cy="1598801"/>
            </a:xfrm>
            <a:custGeom>
              <a:rect b="b" l="l" r="r" t="t"/>
              <a:pathLst>
                <a:path extrusionOk="0" h="1598801" w="1718020">
                  <a:moveTo>
                    <a:pt x="0" y="0"/>
                  </a:moveTo>
                  <a:lnTo>
                    <a:pt x="1718020" y="0"/>
                  </a:lnTo>
                  <a:lnTo>
                    <a:pt x="1718020" y="1598801"/>
                  </a:lnTo>
                  <a:lnTo>
                    <a:pt x="0" y="1598801"/>
                  </a:lnTo>
                  <a:close/>
                </a:path>
              </a:pathLst>
            </a:custGeom>
            <a:solidFill>
              <a:srgbClr val="F5F8EE"/>
            </a:solidFill>
            <a:ln>
              <a:noFill/>
            </a:ln>
          </p:spPr>
        </p:sp>
        <p:sp>
          <p:nvSpPr>
            <p:cNvPr id="285" name="Google Shape;285;p26"/>
            <p:cNvSpPr txBox="1"/>
            <p:nvPr/>
          </p:nvSpPr>
          <p:spPr>
            <a:xfrm>
              <a:off x="0" y="107478"/>
              <a:ext cx="1718100" cy="165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6" name="Google Shape;286;p26"/>
          <p:cNvGrpSpPr/>
          <p:nvPr/>
        </p:nvGrpSpPr>
        <p:grpSpPr>
          <a:xfrm>
            <a:off x="3219957" y="5305577"/>
            <a:ext cx="874855" cy="1092368"/>
            <a:chOff x="0" y="-57150"/>
            <a:chExt cx="230413" cy="287700"/>
          </a:xfrm>
        </p:grpSpPr>
        <p:sp>
          <p:nvSpPr>
            <p:cNvPr id="287" name="Google Shape;287;p26"/>
            <p:cNvSpPr/>
            <p:nvPr/>
          </p:nvSpPr>
          <p:spPr>
            <a:xfrm>
              <a:off x="0" y="0"/>
              <a:ext cx="230413" cy="230413"/>
            </a:xfrm>
            <a:custGeom>
              <a:rect b="b" l="l" r="r" t="t"/>
              <a:pathLst>
                <a:path extrusionOk="0" h="230413" w="230413">
                  <a:moveTo>
                    <a:pt x="0" y="0"/>
                  </a:moveTo>
                  <a:lnTo>
                    <a:pt x="230413" y="0"/>
                  </a:lnTo>
                  <a:lnTo>
                    <a:pt x="230413" y="230413"/>
                  </a:lnTo>
                  <a:lnTo>
                    <a:pt x="0" y="230413"/>
                  </a:lnTo>
                  <a:close/>
                </a:path>
              </a:pathLst>
            </a:custGeom>
            <a:solidFill>
              <a:srgbClr val="577550"/>
            </a:solidFill>
            <a:ln>
              <a:noFill/>
            </a:ln>
          </p:spPr>
        </p:sp>
        <p:sp>
          <p:nvSpPr>
            <p:cNvPr id="288" name="Google Shape;288;p26"/>
            <p:cNvSpPr txBox="1"/>
            <p:nvPr/>
          </p:nvSpPr>
          <p:spPr>
            <a:xfrm>
              <a:off x="0" y="-57150"/>
              <a:ext cx="230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9" name="Google Shape;289;p26"/>
          <p:cNvGrpSpPr/>
          <p:nvPr/>
        </p:nvGrpSpPr>
        <p:grpSpPr>
          <a:xfrm>
            <a:off x="0" y="9286503"/>
            <a:ext cx="18288118" cy="1000846"/>
            <a:chOff x="0" y="-57150"/>
            <a:chExt cx="4816592" cy="328200"/>
          </a:xfrm>
        </p:grpSpPr>
        <p:sp>
          <p:nvSpPr>
            <p:cNvPr id="290" name="Google Shape;290;p26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D9DFCE"/>
            </a:solidFill>
            <a:ln>
              <a:noFill/>
            </a:ln>
          </p:spPr>
        </p:sp>
        <p:sp>
          <p:nvSpPr>
            <p:cNvPr id="291" name="Google Shape;291;p26"/>
            <p:cNvSpPr txBox="1"/>
            <p:nvPr/>
          </p:nvSpPr>
          <p:spPr>
            <a:xfrm>
              <a:off x="0" y="-57150"/>
              <a:ext cx="48165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2" name="Google Shape;292;p26"/>
          <p:cNvGrpSpPr/>
          <p:nvPr/>
        </p:nvGrpSpPr>
        <p:grpSpPr>
          <a:xfrm>
            <a:off x="3207294" y="6711027"/>
            <a:ext cx="874855" cy="1092368"/>
            <a:chOff x="0" y="-57150"/>
            <a:chExt cx="230413" cy="287700"/>
          </a:xfrm>
        </p:grpSpPr>
        <p:sp>
          <p:nvSpPr>
            <p:cNvPr id="293" name="Google Shape;293;p26"/>
            <p:cNvSpPr/>
            <p:nvPr/>
          </p:nvSpPr>
          <p:spPr>
            <a:xfrm>
              <a:off x="0" y="0"/>
              <a:ext cx="230413" cy="230413"/>
            </a:xfrm>
            <a:custGeom>
              <a:rect b="b" l="l" r="r" t="t"/>
              <a:pathLst>
                <a:path extrusionOk="0" h="230413" w="230413">
                  <a:moveTo>
                    <a:pt x="0" y="0"/>
                  </a:moveTo>
                  <a:lnTo>
                    <a:pt x="230413" y="0"/>
                  </a:lnTo>
                  <a:lnTo>
                    <a:pt x="230413" y="230413"/>
                  </a:lnTo>
                  <a:lnTo>
                    <a:pt x="0" y="230413"/>
                  </a:lnTo>
                  <a:close/>
                </a:path>
              </a:pathLst>
            </a:custGeom>
            <a:solidFill>
              <a:srgbClr val="577550"/>
            </a:solidFill>
            <a:ln>
              <a:noFill/>
            </a:ln>
          </p:spPr>
        </p:sp>
        <p:sp>
          <p:nvSpPr>
            <p:cNvPr id="294" name="Google Shape;294;p26"/>
            <p:cNvSpPr txBox="1"/>
            <p:nvPr/>
          </p:nvSpPr>
          <p:spPr>
            <a:xfrm>
              <a:off x="0" y="-57150"/>
              <a:ext cx="230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3574668" y="5632826"/>
            <a:ext cx="292528" cy="437338"/>
          </a:xfrm>
          <a:custGeom>
            <a:rect b="b" l="l" r="r" t="t"/>
            <a:pathLst>
              <a:path extrusionOk="0" h="437338" w="292528">
                <a:moveTo>
                  <a:pt x="0" y="0"/>
                </a:moveTo>
                <a:lnTo>
                  <a:pt x="292527" y="0"/>
                </a:lnTo>
                <a:lnTo>
                  <a:pt x="292527" y="437338"/>
                </a:lnTo>
                <a:lnTo>
                  <a:pt x="0" y="437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6" name="Google Shape;296;p26"/>
          <p:cNvSpPr/>
          <p:nvPr/>
        </p:nvSpPr>
        <p:spPr>
          <a:xfrm>
            <a:off x="3498468" y="7114476"/>
            <a:ext cx="292528" cy="437338"/>
          </a:xfrm>
          <a:custGeom>
            <a:rect b="b" l="l" r="r" t="t"/>
            <a:pathLst>
              <a:path extrusionOk="0" h="437338" w="292528">
                <a:moveTo>
                  <a:pt x="0" y="0"/>
                </a:moveTo>
                <a:lnTo>
                  <a:pt x="292527" y="0"/>
                </a:lnTo>
                <a:lnTo>
                  <a:pt x="292527" y="437338"/>
                </a:lnTo>
                <a:lnTo>
                  <a:pt x="0" y="437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7" name="Google Shape;297;p26"/>
          <p:cNvSpPr txBox="1"/>
          <p:nvPr/>
        </p:nvSpPr>
        <p:spPr>
          <a:xfrm>
            <a:off x="514350" y="438024"/>
            <a:ext cx="81153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>
                <a:solidFill>
                  <a:srgbClr val="134E1A"/>
                </a:solidFill>
              </a:rPr>
              <a:t>Project Overview</a:t>
            </a:r>
            <a:endParaRPr/>
          </a:p>
        </p:txBody>
      </p:sp>
      <p:sp>
        <p:nvSpPr>
          <p:cNvPr id="298" name="Google Shape;298;p26"/>
          <p:cNvSpPr txBox="1"/>
          <p:nvPr/>
        </p:nvSpPr>
        <p:spPr>
          <a:xfrm>
            <a:off x="2615874" y="5550771"/>
            <a:ext cx="4647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6"/>
          <p:cNvSpPr txBox="1"/>
          <p:nvPr/>
        </p:nvSpPr>
        <p:spPr>
          <a:xfrm>
            <a:off x="3422275" y="6517874"/>
            <a:ext cx="507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6"/>
          <p:cNvSpPr txBox="1"/>
          <p:nvPr/>
        </p:nvSpPr>
        <p:spPr>
          <a:xfrm>
            <a:off x="2615874" y="7695344"/>
            <a:ext cx="3558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6"/>
          <p:cNvSpPr txBox="1"/>
          <p:nvPr/>
        </p:nvSpPr>
        <p:spPr>
          <a:xfrm>
            <a:off x="9919931" y="2179365"/>
            <a:ext cx="7339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6"/>
          <p:cNvSpPr/>
          <p:nvPr/>
        </p:nvSpPr>
        <p:spPr>
          <a:xfrm>
            <a:off x="15516858" y="438015"/>
            <a:ext cx="2061808" cy="307397"/>
          </a:xfrm>
          <a:custGeom>
            <a:rect b="b" l="l" r="r" t="t"/>
            <a:pathLst>
              <a:path extrusionOk="0" h="307397" w="2061808">
                <a:moveTo>
                  <a:pt x="0" y="0"/>
                </a:moveTo>
                <a:lnTo>
                  <a:pt x="2061808" y="0"/>
                </a:lnTo>
                <a:lnTo>
                  <a:pt x="2061808" y="307397"/>
                </a:lnTo>
                <a:lnTo>
                  <a:pt x="0" y="3073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3" name="Google Shape;303;p26"/>
          <p:cNvSpPr txBox="1"/>
          <p:nvPr/>
        </p:nvSpPr>
        <p:spPr>
          <a:xfrm>
            <a:off x="4264125" y="1702500"/>
            <a:ext cx="9735600" cy="17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900">
                <a:solidFill>
                  <a:srgbClr val="212EA0"/>
                </a:solidFill>
                <a:latin typeface="Calibri"/>
                <a:ea typeface="Calibri"/>
                <a:cs typeface="Calibri"/>
                <a:sym typeface="Calibri"/>
              </a:rPr>
              <a:t>         ADMIN FEATURES</a:t>
            </a:r>
            <a:endParaRPr b="1" sz="5900">
              <a:solidFill>
                <a:srgbClr val="212E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4" name="Google Shape;304;p26"/>
          <p:cNvGrpSpPr/>
          <p:nvPr/>
        </p:nvGrpSpPr>
        <p:grpSpPr>
          <a:xfrm>
            <a:off x="3207294" y="3862865"/>
            <a:ext cx="874855" cy="1092368"/>
            <a:chOff x="0" y="-57150"/>
            <a:chExt cx="230413" cy="287700"/>
          </a:xfrm>
        </p:grpSpPr>
        <p:sp>
          <p:nvSpPr>
            <p:cNvPr id="305" name="Google Shape;305;p26"/>
            <p:cNvSpPr/>
            <p:nvPr/>
          </p:nvSpPr>
          <p:spPr>
            <a:xfrm>
              <a:off x="0" y="0"/>
              <a:ext cx="230413" cy="230413"/>
            </a:xfrm>
            <a:custGeom>
              <a:rect b="b" l="l" r="r" t="t"/>
              <a:pathLst>
                <a:path extrusionOk="0" h="230413" w="230413">
                  <a:moveTo>
                    <a:pt x="0" y="0"/>
                  </a:moveTo>
                  <a:lnTo>
                    <a:pt x="230413" y="0"/>
                  </a:lnTo>
                  <a:lnTo>
                    <a:pt x="230413" y="230413"/>
                  </a:lnTo>
                  <a:lnTo>
                    <a:pt x="0" y="230413"/>
                  </a:lnTo>
                  <a:close/>
                </a:path>
              </a:pathLst>
            </a:custGeom>
            <a:solidFill>
              <a:srgbClr val="577550"/>
            </a:solidFill>
            <a:ln>
              <a:noFill/>
            </a:ln>
          </p:spPr>
        </p:sp>
        <p:sp>
          <p:nvSpPr>
            <p:cNvPr id="306" name="Google Shape;306;p26"/>
            <p:cNvSpPr txBox="1"/>
            <p:nvPr/>
          </p:nvSpPr>
          <p:spPr>
            <a:xfrm>
              <a:off x="0" y="-57150"/>
              <a:ext cx="230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3511125" y="4190375"/>
            <a:ext cx="292528" cy="437338"/>
          </a:xfrm>
          <a:custGeom>
            <a:rect b="b" l="l" r="r" t="t"/>
            <a:pathLst>
              <a:path extrusionOk="0" h="437338" w="292528">
                <a:moveTo>
                  <a:pt x="0" y="0"/>
                </a:moveTo>
                <a:lnTo>
                  <a:pt x="292527" y="0"/>
                </a:lnTo>
                <a:lnTo>
                  <a:pt x="292527" y="437338"/>
                </a:lnTo>
                <a:lnTo>
                  <a:pt x="0" y="437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8" name="Google Shape;308;p26"/>
          <p:cNvSpPr txBox="1"/>
          <p:nvPr/>
        </p:nvSpPr>
        <p:spPr>
          <a:xfrm>
            <a:off x="4176413" y="3227125"/>
            <a:ext cx="10833600" cy="14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>
              <a:solidFill>
                <a:srgbClr val="322A2A"/>
              </a:solidFill>
            </a:endParaRPr>
          </a:p>
          <a:p>
            <a:pPr indent="-237489" lvl="0" marL="541020" rtl="0" algn="l">
              <a:spcBef>
                <a:spcPts val="1170"/>
              </a:spcBef>
              <a:spcAft>
                <a:spcPts val="0"/>
              </a:spcAft>
              <a:buClr>
                <a:srgbClr val="322A2A"/>
              </a:buClr>
              <a:buSzPts val="2750"/>
              <a:buChar char="•"/>
            </a:pPr>
            <a:r>
              <a:rPr b="1" lang="en-US" sz="2750">
                <a:solidFill>
                  <a:srgbClr val="322A2A"/>
                </a:solidFill>
              </a:rPr>
              <a:t>LOGIN </a:t>
            </a:r>
            <a:r>
              <a:rPr lang="en-US" sz="2750">
                <a:solidFill>
                  <a:srgbClr val="322A2A"/>
                </a:solidFill>
              </a:rPr>
              <a:t>WITH THE APPLICATION TO MANAGE THE USERS.</a:t>
            </a:r>
            <a:endParaRPr sz="2750">
              <a:solidFill>
                <a:srgbClr val="322A2A"/>
              </a:solidFill>
            </a:endParaRPr>
          </a:p>
          <a:p>
            <a:pPr indent="-237489" lvl="0" marL="541020" rtl="0" algn="l">
              <a:spcBef>
                <a:spcPts val="1175"/>
              </a:spcBef>
              <a:spcAft>
                <a:spcPts val="0"/>
              </a:spcAft>
              <a:buClr>
                <a:srgbClr val="322A2A"/>
              </a:buClr>
              <a:buSzPts val="2750"/>
              <a:buChar char="•"/>
            </a:pPr>
            <a:r>
              <a:rPr b="1" lang="en-US" sz="2750">
                <a:solidFill>
                  <a:srgbClr val="322A2A"/>
                </a:solidFill>
              </a:rPr>
              <a:t>ADD </a:t>
            </a:r>
            <a:r>
              <a:rPr lang="en-US" sz="2750">
                <a:solidFill>
                  <a:srgbClr val="322A2A"/>
                </a:solidFill>
              </a:rPr>
              <a:t>NEW USERS TO THE APPLICATION WITH EASE FOR STREAMLINED ACCESS AND MANAGEMENT.</a:t>
            </a:r>
            <a:endParaRPr sz="2750">
              <a:solidFill>
                <a:srgbClr val="322A2A"/>
              </a:solidFill>
            </a:endParaRPr>
          </a:p>
          <a:p>
            <a:pPr indent="-237489" lvl="0" marL="541020" rtl="0" algn="l">
              <a:spcBef>
                <a:spcPts val="1175"/>
              </a:spcBef>
              <a:spcAft>
                <a:spcPts val="0"/>
              </a:spcAft>
              <a:buClr>
                <a:srgbClr val="322A2A"/>
              </a:buClr>
              <a:buSzPts val="2750"/>
              <a:buChar char="•"/>
            </a:pPr>
            <a:r>
              <a:rPr b="1" lang="en-US" sz="2750">
                <a:solidFill>
                  <a:srgbClr val="322A2A"/>
                </a:solidFill>
              </a:rPr>
              <a:t>MANAGE PAYMENT</a:t>
            </a:r>
            <a:r>
              <a:rPr lang="en-US" sz="2750">
                <a:solidFill>
                  <a:srgbClr val="322A2A"/>
                </a:solidFill>
              </a:rPr>
              <a:t> DETAILS OF THE USERS,ENSURING ACCURATE PROCESSING AND RECORDS. </a:t>
            </a:r>
            <a:endParaRPr sz="2750">
              <a:solidFill>
                <a:srgbClr val="322A2A"/>
              </a:solidFill>
            </a:endParaRPr>
          </a:p>
          <a:p>
            <a:pPr indent="-237489" lvl="0" marL="541020" rtl="0" algn="l">
              <a:spcBef>
                <a:spcPts val="1175"/>
              </a:spcBef>
              <a:spcAft>
                <a:spcPts val="0"/>
              </a:spcAft>
              <a:buClr>
                <a:srgbClr val="322A2A"/>
              </a:buClr>
              <a:buSzPts val="2750"/>
              <a:buChar char="•"/>
            </a:pPr>
            <a:r>
              <a:rPr b="1" lang="en-US" sz="2750">
                <a:solidFill>
                  <a:srgbClr val="322A2A"/>
                </a:solidFill>
              </a:rPr>
              <a:t>VIEW </a:t>
            </a:r>
            <a:r>
              <a:rPr lang="en-US" sz="2750">
                <a:solidFill>
                  <a:srgbClr val="322A2A"/>
                </a:solidFill>
              </a:rPr>
              <a:t> EXISTING USERS, COURSE DETAILS AND PAYMENTS</a:t>
            </a:r>
            <a:endParaRPr sz="2750">
              <a:solidFill>
                <a:srgbClr val="322A2A"/>
              </a:solidFill>
            </a:endParaRPr>
          </a:p>
          <a:p>
            <a:pPr indent="-237489" lvl="0" marL="541020" rtl="0" algn="l">
              <a:spcBef>
                <a:spcPts val="1170"/>
              </a:spcBef>
              <a:spcAft>
                <a:spcPts val="0"/>
              </a:spcAft>
              <a:buClr>
                <a:srgbClr val="322A2A"/>
              </a:buClr>
              <a:buSzPts val="2750"/>
              <a:buChar char="•"/>
            </a:pPr>
            <a:r>
              <a:rPr b="1" lang="en-US" sz="2750">
                <a:solidFill>
                  <a:srgbClr val="322A2A"/>
                </a:solidFill>
              </a:rPr>
              <a:t>DELETE </a:t>
            </a:r>
            <a:r>
              <a:rPr lang="en-US" sz="2750">
                <a:solidFill>
                  <a:srgbClr val="322A2A"/>
                </a:solidFill>
              </a:rPr>
              <a:t>USERS WHOSE COURSE HAVE BEEN COMPLETED TO MAINTAIN UPDATED DATABASE.</a:t>
            </a:r>
            <a:endParaRPr sz="3500">
              <a:solidFill>
                <a:srgbClr val="322A2A"/>
              </a:solidFill>
            </a:endParaRPr>
          </a:p>
        </p:txBody>
      </p:sp>
      <p:sp>
        <p:nvSpPr>
          <p:cNvPr id="309" name="Google Shape;309;p26"/>
          <p:cNvSpPr/>
          <p:nvPr/>
        </p:nvSpPr>
        <p:spPr>
          <a:xfrm>
            <a:off x="681278" y="9286506"/>
            <a:ext cx="14479905" cy="0"/>
          </a:xfrm>
          <a:custGeom>
            <a:rect b="b" l="l" r="r" t="t"/>
            <a:pathLst>
              <a:path extrusionOk="0" h="120000" w="14479905">
                <a:moveTo>
                  <a:pt x="0" y="0"/>
                </a:moveTo>
                <a:lnTo>
                  <a:pt x="14479588" y="0"/>
                </a:lnTo>
              </a:path>
            </a:pathLst>
          </a:custGeom>
          <a:noFill/>
          <a:ln cap="flat" cmpd="sng" w="38075">
            <a:solidFill>
              <a:srgbClr val="1A9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10" name="Google Shape;310;p26"/>
          <p:cNvSpPr/>
          <p:nvPr/>
        </p:nvSpPr>
        <p:spPr>
          <a:xfrm>
            <a:off x="17665864" y="1577580"/>
            <a:ext cx="0" cy="5293995"/>
          </a:xfrm>
          <a:custGeom>
            <a:rect b="b" l="l" r="r" t="t"/>
            <a:pathLst>
              <a:path extrusionOk="0" h="5293995" w="120000">
                <a:moveTo>
                  <a:pt x="0" y="0"/>
                </a:moveTo>
                <a:lnTo>
                  <a:pt x="0" y="5293689"/>
                </a:lnTo>
              </a:path>
            </a:pathLst>
          </a:custGeom>
          <a:noFill/>
          <a:ln cap="flat" cmpd="sng" w="38075">
            <a:solidFill>
              <a:srgbClr val="1A9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311" name="Google Shape;311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780616" y="8885332"/>
            <a:ext cx="919197" cy="745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A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oogle Shape;316;p27"/>
          <p:cNvGrpSpPr/>
          <p:nvPr/>
        </p:nvGrpSpPr>
        <p:grpSpPr>
          <a:xfrm>
            <a:off x="0" y="9286503"/>
            <a:ext cx="18288118" cy="1000846"/>
            <a:chOff x="0" y="-57150"/>
            <a:chExt cx="4816592" cy="328200"/>
          </a:xfrm>
        </p:grpSpPr>
        <p:sp>
          <p:nvSpPr>
            <p:cNvPr id="317" name="Google Shape;317;p27"/>
            <p:cNvSpPr/>
            <p:nvPr/>
          </p:nvSpPr>
          <p:spPr>
            <a:xfrm>
              <a:off x="0" y="0"/>
              <a:ext cx="4816592" cy="270933"/>
            </a:xfrm>
            <a:custGeom>
              <a:rect b="b" l="l" r="r" t="t"/>
              <a:pathLst>
                <a:path extrusionOk="0"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D9DFCE"/>
            </a:solidFill>
            <a:ln>
              <a:noFill/>
            </a:ln>
          </p:spPr>
        </p:sp>
        <p:sp>
          <p:nvSpPr>
            <p:cNvPr id="318" name="Google Shape;318;p27"/>
            <p:cNvSpPr txBox="1"/>
            <p:nvPr/>
          </p:nvSpPr>
          <p:spPr>
            <a:xfrm>
              <a:off x="0" y="-57150"/>
              <a:ext cx="48165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9" name="Google Shape;319;p27"/>
          <p:cNvSpPr txBox="1"/>
          <p:nvPr/>
        </p:nvSpPr>
        <p:spPr>
          <a:xfrm>
            <a:off x="514350" y="438024"/>
            <a:ext cx="81153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>
                <a:solidFill>
                  <a:srgbClr val="134E1A"/>
                </a:solidFill>
              </a:rPr>
              <a:t>MILESTONE</a:t>
            </a:r>
            <a:endParaRPr/>
          </a:p>
        </p:txBody>
      </p:sp>
      <p:sp>
        <p:nvSpPr>
          <p:cNvPr id="320" name="Google Shape;320;p27"/>
          <p:cNvSpPr txBox="1"/>
          <p:nvPr/>
        </p:nvSpPr>
        <p:spPr>
          <a:xfrm>
            <a:off x="2615874" y="5550771"/>
            <a:ext cx="4647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7"/>
          <p:cNvSpPr txBox="1"/>
          <p:nvPr/>
        </p:nvSpPr>
        <p:spPr>
          <a:xfrm>
            <a:off x="3422275" y="6517874"/>
            <a:ext cx="507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7"/>
          <p:cNvSpPr txBox="1"/>
          <p:nvPr/>
        </p:nvSpPr>
        <p:spPr>
          <a:xfrm>
            <a:off x="2615874" y="7695344"/>
            <a:ext cx="3558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7"/>
          <p:cNvSpPr txBox="1"/>
          <p:nvPr/>
        </p:nvSpPr>
        <p:spPr>
          <a:xfrm>
            <a:off x="9919931" y="2179365"/>
            <a:ext cx="7339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7"/>
          <p:cNvSpPr/>
          <p:nvPr/>
        </p:nvSpPr>
        <p:spPr>
          <a:xfrm>
            <a:off x="15516858" y="438015"/>
            <a:ext cx="2061808" cy="307397"/>
          </a:xfrm>
          <a:custGeom>
            <a:rect b="b" l="l" r="r" t="t"/>
            <a:pathLst>
              <a:path extrusionOk="0" h="307397" w="2061808">
                <a:moveTo>
                  <a:pt x="0" y="0"/>
                </a:moveTo>
                <a:lnTo>
                  <a:pt x="2061808" y="0"/>
                </a:lnTo>
                <a:lnTo>
                  <a:pt x="2061808" y="307397"/>
                </a:lnTo>
                <a:lnTo>
                  <a:pt x="0" y="3073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5" name="Google Shape;325;p27"/>
          <p:cNvSpPr/>
          <p:nvPr/>
        </p:nvSpPr>
        <p:spPr>
          <a:xfrm>
            <a:off x="681278" y="9286506"/>
            <a:ext cx="14479905" cy="0"/>
          </a:xfrm>
          <a:custGeom>
            <a:rect b="b" l="l" r="r" t="t"/>
            <a:pathLst>
              <a:path extrusionOk="0" h="120000" w="14479905">
                <a:moveTo>
                  <a:pt x="0" y="0"/>
                </a:moveTo>
                <a:lnTo>
                  <a:pt x="14479588" y="0"/>
                </a:lnTo>
              </a:path>
            </a:pathLst>
          </a:custGeom>
          <a:noFill/>
          <a:ln cap="flat" cmpd="sng" w="38075">
            <a:solidFill>
              <a:srgbClr val="1A9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6" name="Google Shape;326;p27"/>
          <p:cNvSpPr/>
          <p:nvPr/>
        </p:nvSpPr>
        <p:spPr>
          <a:xfrm>
            <a:off x="17665864" y="1577580"/>
            <a:ext cx="0" cy="5293995"/>
          </a:xfrm>
          <a:custGeom>
            <a:rect b="b" l="l" r="r" t="t"/>
            <a:pathLst>
              <a:path extrusionOk="0" h="5293995" w="120000">
                <a:moveTo>
                  <a:pt x="0" y="0"/>
                </a:moveTo>
                <a:lnTo>
                  <a:pt x="0" y="5293689"/>
                </a:lnTo>
              </a:path>
            </a:pathLst>
          </a:custGeom>
          <a:noFill/>
          <a:ln cap="flat" cmpd="sng" w="38075">
            <a:solidFill>
              <a:srgbClr val="1A9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327" name="Google Shape;32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80616" y="8885332"/>
            <a:ext cx="919197" cy="74589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7"/>
          <p:cNvSpPr txBox="1"/>
          <p:nvPr/>
        </p:nvSpPr>
        <p:spPr>
          <a:xfrm>
            <a:off x="-2228850" y="4200150"/>
            <a:ext cx="14479858" cy="1000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94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7"/>
          <p:cNvSpPr/>
          <p:nvPr/>
        </p:nvSpPr>
        <p:spPr>
          <a:xfrm>
            <a:off x="0" y="2071875"/>
            <a:ext cx="10367714" cy="5449140"/>
          </a:xfrm>
          <a:custGeom>
            <a:rect b="b" l="l" r="r" t="t"/>
            <a:pathLst>
              <a:path extrusionOk="0" h="270933" w="4816592">
                <a:moveTo>
                  <a:pt x="0" y="0"/>
                </a:moveTo>
                <a:lnTo>
                  <a:pt x="4816592" y="0"/>
                </a:lnTo>
                <a:lnTo>
                  <a:pt x="4816592" y="270933"/>
                </a:lnTo>
                <a:lnTo>
                  <a:pt x="0" y="270933"/>
                </a:lnTo>
                <a:close/>
              </a:path>
            </a:pathLst>
          </a:custGeom>
          <a:solidFill>
            <a:srgbClr val="D9DFCE"/>
          </a:solidFill>
          <a:ln>
            <a:noFill/>
          </a:ln>
        </p:spPr>
      </p:sp>
      <p:sp>
        <p:nvSpPr>
          <p:cNvPr id="330" name="Google Shape;330;p27"/>
          <p:cNvSpPr/>
          <p:nvPr/>
        </p:nvSpPr>
        <p:spPr>
          <a:xfrm>
            <a:off x="600500" y="2790476"/>
            <a:ext cx="920063" cy="4011950"/>
          </a:xfrm>
          <a:custGeom>
            <a:rect b="b" l="l" r="r" t="t"/>
            <a:pathLst>
              <a:path extrusionOk="0" h="3982084" w="904239">
                <a:moveTo>
                  <a:pt x="903986" y="3529838"/>
                </a:moveTo>
                <a:lnTo>
                  <a:pt x="901331" y="3480587"/>
                </a:lnTo>
                <a:lnTo>
                  <a:pt x="893559" y="3432873"/>
                </a:lnTo>
                <a:lnTo>
                  <a:pt x="880935" y="3386975"/>
                </a:lnTo>
                <a:lnTo>
                  <a:pt x="863752" y="3343160"/>
                </a:lnTo>
                <a:lnTo>
                  <a:pt x="842276" y="3301720"/>
                </a:lnTo>
                <a:lnTo>
                  <a:pt x="816775" y="3262909"/>
                </a:lnTo>
                <a:lnTo>
                  <a:pt x="787539" y="3227006"/>
                </a:lnTo>
                <a:lnTo>
                  <a:pt x="754824" y="3194304"/>
                </a:lnTo>
                <a:lnTo>
                  <a:pt x="718934" y="3165068"/>
                </a:lnTo>
                <a:lnTo>
                  <a:pt x="680123" y="3139567"/>
                </a:lnTo>
                <a:lnTo>
                  <a:pt x="638670" y="3118091"/>
                </a:lnTo>
                <a:lnTo>
                  <a:pt x="594855" y="3100908"/>
                </a:lnTo>
                <a:lnTo>
                  <a:pt x="548957" y="3088284"/>
                </a:lnTo>
                <a:lnTo>
                  <a:pt x="501243" y="3080512"/>
                </a:lnTo>
                <a:lnTo>
                  <a:pt x="451993" y="3077857"/>
                </a:lnTo>
                <a:lnTo>
                  <a:pt x="402742" y="3080512"/>
                </a:lnTo>
                <a:lnTo>
                  <a:pt x="355028" y="3088284"/>
                </a:lnTo>
                <a:lnTo>
                  <a:pt x="309130" y="3100908"/>
                </a:lnTo>
                <a:lnTo>
                  <a:pt x="265315" y="3118091"/>
                </a:lnTo>
                <a:lnTo>
                  <a:pt x="223862" y="3139567"/>
                </a:lnTo>
                <a:lnTo>
                  <a:pt x="185051" y="3165068"/>
                </a:lnTo>
                <a:lnTo>
                  <a:pt x="149161" y="3194304"/>
                </a:lnTo>
                <a:lnTo>
                  <a:pt x="116446" y="3227006"/>
                </a:lnTo>
                <a:lnTo>
                  <a:pt x="87210" y="3262909"/>
                </a:lnTo>
                <a:lnTo>
                  <a:pt x="61709" y="3301720"/>
                </a:lnTo>
                <a:lnTo>
                  <a:pt x="40233" y="3343160"/>
                </a:lnTo>
                <a:lnTo>
                  <a:pt x="23050" y="3386975"/>
                </a:lnTo>
                <a:lnTo>
                  <a:pt x="10426" y="3432873"/>
                </a:lnTo>
                <a:lnTo>
                  <a:pt x="2654" y="3480587"/>
                </a:lnTo>
                <a:lnTo>
                  <a:pt x="0" y="3529838"/>
                </a:lnTo>
                <a:lnTo>
                  <a:pt x="2654" y="3579088"/>
                </a:lnTo>
                <a:lnTo>
                  <a:pt x="10426" y="3626802"/>
                </a:lnTo>
                <a:lnTo>
                  <a:pt x="23050" y="3672700"/>
                </a:lnTo>
                <a:lnTo>
                  <a:pt x="40233" y="3716515"/>
                </a:lnTo>
                <a:lnTo>
                  <a:pt x="61709" y="3757968"/>
                </a:lnTo>
                <a:lnTo>
                  <a:pt x="87210" y="3796779"/>
                </a:lnTo>
                <a:lnTo>
                  <a:pt x="116446" y="3832682"/>
                </a:lnTo>
                <a:lnTo>
                  <a:pt x="149161" y="3865384"/>
                </a:lnTo>
                <a:lnTo>
                  <a:pt x="185051" y="3894620"/>
                </a:lnTo>
                <a:lnTo>
                  <a:pt x="223862" y="3920121"/>
                </a:lnTo>
                <a:lnTo>
                  <a:pt x="265315" y="3941610"/>
                </a:lnTo>
                <a:lnTo>
                  <a:pt x="309130" y="3958793"/>
                </a:lnTo>
                <a:lnTo>
                  <a:pt x="355028" y="3971417"/>
                </a:lnTo>
                <a:lnTo>
                  <a:pt x="402742" y="3979189"/>
                </a:lnTo>
                <a:lnTo>
                  <a:pt x="451993" y="3981831"/>
                </a:lnTo>
                <a:lnTo>
                  <a:pt x="501243" y="3979189"/>
                </a:lnTo>
                <a:lnTo>
                  <a:pt x="548957" y="3971417"/>
                </a:lnTo>
                <a:lnTo>
                  <a:pt x="594855" y="3958793"/>
                </a:lnTo>
                <a:lnTo>
                  <a:pt x="638670" y="3941610"/>
                </a:lnTo>
                <a:lnTo>
                  <a:pt x="680123" y="3920121"/>
                </a:lnTo>
                <a:lnTo>
                  <a:pt x="718934" y="3894620"/>
                </a:lnTo>
                <a:lnTo>
                  <a:pt x="754824" y="3865384"/>
                </a:lnTo>
                <a:lnTo>
                  <a:pt x="787539" y="3832682"/>
                </a:lnTo>
                <a:lnTo>
                  <a:pt x="816775" y="3796779"/>
                </a:lnTo>
                <a:lnTo>
                  <a:pt x="842276" y="3757968"/>
                </a:lnTo>
                <a:lnTo>
                  <a:pt x="863752" y="3716515"/>
                </a:lnTo>
                <a:lnTo>
                  <a:pt x="880935" y="3672700"/>
                </a:lnTo>
                <a:lnTo>
                  <a:pt x="893559" y="3626802"/>
                </a:lnTo>
                <a:lnTo>
                  <a:pt x="901331" y="3579088"/>
                </a:lnTo>
                <a:lnTo>
                  <a:pt x="903986" y="3529838"/>
                </a:lnTo>
                <a:close/>
              </a:path>
              <a:path extrusionOk="0" h="3982084" w="904239">
                <a:moveTo>
                  <a:pt x="903986" y="451967"/>
                </a:moveTo>
                <a:lnTo>
                  <a:pt x="901331" y="402717"/>
                </a:lnTo>
                <a:lnTo>
                  <a:pt x="893559" y="355003"/>
                </a:lnTo>
                <a:lnTo>
                  <a:pt x="880935" y="309105"/>
                </a:lnTo>
                <a:lnTo>
                  <a:pt x="863752" y="265290"/>
                </a:lnTo>
                <a:lnTo>
                  <a:pt x="842276" y="223850"/>
                </a:lnTo>
                <a:lnTo>
                  <a:pt x="816775" y="185039"/>
                </a:lnTo>
                <a:lnTo>
                  <a:pt x="787539" y="149136"/>
                </a:lnTo>
                <a:lnTo>
                  <a:pt x="754824" y="116433"/>
                </a:lnTo>
                <a:lnTo>
                  <a:pt x="718934" y="87198"/>
                </a:lnTo>
                <a:lnTo>
                  <a:pt x="680123" y="61696"/>
                </a:lnTo>
                <a:lnTo>
                  <a:pt x="638670" y="40220"/>
                </a:lnTo>
                <a:lnTo>
                  <a:pt x="594855" y="23037"/>
                </a:lnTo>
                <a:lnTo>
                  <a:pt x="548957" y="10414"/>
                </a:lnTo>
                <a:lnTo>
                  <a:pt x="501243" y="2641"/>
                </a:lnTo>
                <a:lnTo>
                  <a:pt x="451993" y="0"/>
                </a:lnTo>
                <a:lnTo>
                  <a:pt x="402742" y="2641"/>
                </a:lnTo>
                <a:lnTo>
                  <a:pt x="355028" y="10414"/>
                </a:lnTo>
                <a:lnTo>
                  <a:pt x="309130" y="23037"/>
                </a:lnTo>
                <a:lnTo>
                  <a:pt x="265315" y="40220"/>
                </a:lnTo>
                <a:lnTo>
                  <a:pt x="223862" y="61696"/>
                </a:lnTo>
                <a:lnTo>
                  <a:pt x="185051" y="87198"/>
                </a:lnTo>
                <a:lnTo>
                  <a:pt x="149161" y="116433"/>
                </a:lnTo>
                <a:lnTo>
                  <a:pt x="116446" y="149136"/>
                </a:lnTo>
                <a:lnTo>
                  <a:pt x="87210" y="185039"/>
                </a:lnTo>
                <a:lnTo>
                  <a:pt x="61709" y="223850"/>
                </a:lnTo>
                <a:lnTo>
                  <a:pt x="40233" y="265290"/>
                </a:lnTo>
                <a:lnTo>
                  <a:pt x="23050" y="309105"/>
                </a:lnTo>
                <a:lnTo>
                  <a:pt x="10426" y="355003"/>
                </a:lnTo>
                <a:lnTo>
                  <a:pt x="2654" y="402717"/>
                </a:lnTo>
                <a:lnTo>
                  <a:pt x="0" y="451967"/>
                </a:lnTo>
                <a:lnTo>
                  <a:pt x="2654" y="501218"/>
                </a:lnTo>
                <a:lnTo>
                  <a:pt x="10426" y="548932"/>
                </a:lnTo>
                <a:lnTo>
                  <a:pt x="23050" y="594829"/>
                </a:lnTo>
                <a:lnTo>
                  <a:pt x="40233" y="638644"/>
                </a:lnTo>
                <a:lnTo>
                  <a:pt x="61709" y="680097"/>
                </a:lnTo>
                <a:lnTo>
                  <a:pt x="87210" y="718908"/>
                </a:lnTo>
                <a:lnTo>
                  <a:pt x="116446" y="754811"/>
                </a:lnTo>
                <a:lnTo>
                  <a:pt x="149161" y="787514"/>
                </a:lnTo>
                <a:lnTo>
                  <a:pt x="185051" y="816749"/>
                </a:lnTo>
                <a:lnTo>
                  <a:pt x="223862" y="842251"/>
                </a:lnTo>
                <a:lnTo>
                  <a:pt x="265315" y="863739"/>
                </a:lnTo>
                <a:lnTo>
                  <a:pt x="309130" y="880922"/>
                </a:lnTo>
                <a:lnTo>
                  <a:pt x="355028" y="893546"/>
                </a:lnTo>
                <a:lnTo>
                  <a:pt x="402742" y="901319"/>
                </a:lnTo>
                <a:lnTo>
                  <a:pt x="451993" y="903973"/>
                </a:lnTo>
                <a:lnTo>
                  <a:pt x="501243" y="901319"/>
                </a:lnTo>
                <a:lnTo>
                  <a:pt x="548957" y="893546"/>
                </a:lnTo>
                <a:lnTo>
                  <a:pt x="594855" y="880922"/>
                </a:lnTo>
                <a:lnTo>
                  <a:pt x="638670" y="863739"/>
                </a:lnTo>
                <a:lnTo>
                  <a:pt x="680123" y="842251"/>
                </a:lnTo>
                <a:lnTo>
                  <a:pt x="718934" y="816749"/>
                </a:lnTo>
                <a:lnTo>
                  <a:pt x="754824" y="787514"/>
                </a:lnTo>
                <a:lnTo>
                  <a:pt x="787539" y="754811"/>
                </a:lnTo>
                <a:lnTo>
                  <a:pt x="816775" y="718908"/>
                </a:lnTo>
                <a:lnTo>
                  <a:pt x="842276" y="680097"/>
                </a:lnTo>
                <a:lnTo>
                  <a:pt x="863752" y="638644"/>
                </a:lnTo>
                <a:lnTo>
                  <a:pt x="880935" y="594829"/>
                </a:lnTo>
                <a:lnTo>
                  <a:pt x="893559" y="548932"/>
                </a:lnTo>
                <a:lnTo>
                  <a:pt x="901331" y="501218"/>
                </a:lnTo>
                <a:lnTo>
                  <a:pt x="903986" y="45196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50">
                <a:solidFill>
                  <a:srgbClr val="1A9360"/>
                </a:solidFill>
                <a:latin typeface="Tahoma"/>
                <a:ea typeface="Tahoma"/>
                <a:cs typeface="Tahoma"/>
                <a:sym typeface="Tahoma"/>
              </a:rPr>
              <a:t>  1 </a:t>
            </a:r>
            <a:endParaRPr b="1" sz="3550">
              <a:solidFill>
                <a:srgbClr val="1A936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550">
              <a:solidFill>
                <a:srgbClr val="1A936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550">
              <a:solidFill>
                <a:srgbClr val="1A936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550">
              <a:solidFill>
                <a:srgbClr val="1A936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550">
              <a:solidFill>
                <a:srgbClr val="1A936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550">
              <a:solidFill>
                <a:srgbClr val="1A936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50">
                <a:solidFill>
                  <a:srgbClr val="1A9360"/>
                </a:solidFill>
                <a:latin typeface="Tahoma"/>
                <a:ea typeface="Tahoma"/>
                <a:cs typeface="Tahoma"/>
                <a:sym typeface="Tahoma"/>
              </a:rPr>
              <a:t>  2 </a:t>
            </a:r>
            <a:endParaRPr b="1" sz="3550">
              <a:solidFill>
                <a:srgbClr val="1A936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1" name="Google Shape;331;p27"/>
          <p:cNvSpPr txBox="1"/>
          <p:nvPr/>
        </p:nvSpPr>
        <p:spPr>
          <a:xfrm>
            <a:off x="1974450" y="2490400"/>
            <a:ext cx="73395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marR="508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600">
                <a:solidFill>
                  <a:srgbClr val="322A2A"/>
                </a:solidFill>
              </a:rPr>
              <a:t>The application allows users to  register, log in, and verify email addresses, with password reset  functionality and security  measures to protect user data.</a:t>
            </a:r>
            <a:endParaRPr b="1" sz="3500">
              <a:solidFill>
                <a:srgbClr val="322A2A"/>
              </a:solidFill>
            </a:endParaRPr>
          </a:p>
        </p:txBody>
      </p:sp>
      <p:sp>
        <p:nvSpPr>
          <p:cNvPr id="332" name="Google Shape;332;p27"/>
          <p:cNvSpPr txBox="1"/>
          <p:nvPr/>
        </p:nvSpPr>
        <p:spPr>
          <a:xfrm>
            <a:off x="1974450" y="5201000"/>
            <a:ext cx="7339500" cy="17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</a:rPr>
              <a:t>Blog interface categorized by topics, allowing users to easily explore content and product page allowing </a:t>
            </a:r>
            <a:r>
              <a:rPr b="1" lang="en-US" sz="2600">
                <a:solidFill>
                  <a:schemeClr val="dk1"/>
                </a:solidFill>
              </a:rPr>
              <a:t>the</a:t>
            </a:r>
            <a:r>
              <a:rPr b="1" lang="en-US" sz="2600">
                <a:solidFill>
                  <a:schemeClr val="dk1"/>
                </a:solidFill>
              </a:rPr>
              <a:t> user to check the course details</a:t>
            </a:r>
            <a:endParaRPr b="1" sz="2600">
              <a:solidFill>
                <a:schemeClr val="dk1"/>
              </a:solidFill>
            </a:endParaRPr>
          </a:p>
        </p:txBody>
      </p:sp>
      <p:sp>
        <p:nvSpPr>
          <p:cNvPr id="333" name="Google Shape;333;p27"/>
          <p:cNvSpPr/>
          <p:nvPr/>
        </p:nvSpPr>
        <p:spPr>
          <a:xfrm>
            <a:off x="10650725" y="5027752"/>
            <a:ext cx="904240" cy="745998"/>
          </a:xfrm>
          <a:custGeom>
            <a:rect b="b" l="l" r="r" t="t"/>
            <a:pathLst>
              <a:path extrusionOk="0" h="904240" w="904240">
                <a:moveTo>
                  <a:pt x="451999" y="903998"/>
                </a:moveTo>
                <a:lnTo>
                  <a:pt x="402745" y="901345"/>
                </a:lnTo>
                <a:lnTo>
                  <a:pt x="355029" y="893572"/>
                </a:lnTo>
                <a:lnTo>
                  <a:pt x="309125" y="880954"/>
                </a:lnTo>
                <a:lnTo>
                  <a:pt x="265310" y="863766"/>
                </a:lnTo>
                <a:lnTo>
                  <a:pt x="223858" y="842285"/>
                </a:lnTo>
                <a:lnTo>
                  <a:pt x="185046" y="816786"/>
                </a:lnTo>
                <a:lnTo>
                  <a:pt x="149150" y="787545"/>
                </a:lnTo>
                <a:lnTo>
                  <a:pt x="116444" y="754838"/>
                </a:lnTo>
                <a:lnTo>
                  <a:pt x="87204" y="718940"/>
                </a:lnTo>
                <a:lnTo>
                  <a:pt x="61707" y="680128"/>
                </a:lnTo>
                <a:lnTo>
                  <a:pt x="40227" y="638677"/>
                </a:lnTo>
                <a:lnTo>
                  <a:pt x="23041" y="594862"/>
                </a:lnTo>
                <a:lnTo>
                  <a:pt x="10424" y="548961"/>
                </a:lnTo>
                <a:lnTo>
                  <a:pt x="2652" y="501248"/>
                </a:lnTo>
                <a:lnTo>
                  <a:pt x="0" y="451999"/>
                </a:lnTo>
                <a:lnTo>
                  <a:pt x="2652" y="402745"/>
                </a:lnTo>
                <a:lnTo>
                  <a:pt x="10424" y="355029"/>
                </a:lnTo>
                <a:lnTo>
                  <a:pt x="23041" y="309125"/>
                </a:lnTo>
                <a:lnTo>
                  <a:pt x="40227" y="265310"/>
                </a:lnTo>
                <a:lnTo>
                  <a:pt x="61707" y="223858"/>
                </a:lnTo>
                <a:lnTo>
                  <a:pt x="87204" y="185046"/>
                </a:lnTo>
                <a:lnTo>
                  <a:pt x="116444" y="149150"/>
                </a:lnTo>
                <a:lnTo>
                  <a:pt x="149150" y="116444"/>
                </a:lnTo>
                <a:lnTo>
                  <a:pt x="185046" y="87204"/>
                </a:lnTo>
                <a:lnTo>
                  <a:pt x="223858" y="61707"/>
                </a:lnTo>
                <a:lnTo>
                  <a:pt x="265310" y="40227"/>
                </a:lnTo>
                <a:lnTo>
                  <a:pt x="309125" y="23041"/>
                </a:lnTo>
                <a:lnTo>
                  <a:pt x="355029" y="10424"/>
                </a:lnTo>
                <a:lnTo>
                  <a:pt x="402745" y="2652"/>
                </a:lnTo>
                <a:lnTo>
                  <a:pt x="451999" y="0"/>
                </a:lnTo>
                <a:lnTo>
                  <a:pt x="501248" y="2652"/>
                </a:lnTo>
                <a:lnTo>
                  <a:pt x="548961" y="10424"/>
                </a:lnTo>
                <a:lnTo>
                  <a:pt x="594862" y="23041"/>
                </a:lnTo>
                <a:lnTo>
                  <a:pt x="638677" y="40227"/>
                </a:lnTo>
                <a:lnTo>
                  <a:pt x="680128" y="61707"/>
                </a:lnTo>
                <a:lnTo>
                  <a:pt x="718940" y="87204"/>
                </a:lnTo>
                <a:lnTo>
                  <a:pt x="754838" y="116444"/>
                </a:lnTo>
                <a:lnTo>
                  <a:pt x="787545" y="149150"/>
                </a:lnTo>
                <a:lnTo>
                  <a:pt x="816786" y="185046"/>
                </a:lnTo>
                <a:lnTo>
                  <a:pt x="842285" y="223858"/>
                </a:lnTo>
                <a:lnTo>
                  <a:pt x="863766" y="265310"/>
                </a:lnTo>
                <a:lnTo>
                  <a:pt x="880954" y="309125"/>
                </a:lnTo>
                <a:lnTo>
                  <a:pt x="893572" y="355029"/>
                </a:lnTo>
                <a:lnTo>
                  <a:pt x="901345" y="402745"/>
                </a:lnTo>
                <a:lnTo>
                  <a:pt x="903998" y="451999"/>
                </a:lnTo>
                <a:lnTo>
                  <a:pt x="901345" y="501248"/>
                </a:lnTo>
                <a:lnTo>
                  <a:pt x="893572" y="548961"/>
                </a:lnTo>
                <a:lnTo>
                  <a:pt x="880954" y="594862"/>
                </a:lnTo>
                <a:lnTo>
                  <a:pt x="863766" y="638677"/>
                </a:lnTo>
                <a:lnTo>
                  <a:pt x="842285" y="680128"/>
                </a:lnTo>
                <a:lnTo>
                  <a:pt x="816786" y="718940"/>
                </a:lnTo>
                <a:lnTo>
                  <a:pt x="787545" y="754838"/>
                </a:lnTo>
                <a:lnTo>
                  <a:pt x="754838" y="787545"/>
                </a:lnTo>
                <a:lnTo>
                  <a:pt x="718940" y="816786"/>
                </a:lnTo>
                <a:lnTo>
                  <a:pt x="680128" y="842285"/>
                </a:lnTo>
                <a:lnTo>
                  <a:pt x="638677" y="863766"/>
                </a:lnTo>
                <a:lnTo>
                  <a:pt x="594862" y="880954"/>
                </a:lnTo>
                <a:lnTo>
                  <a:pt x="548961" y="893572"/>
                </a:lnTo>
                <a:lnTo>
                  <a:pt x="501248" y="901345"/>
                </a:lnTo>
                <a:lnTo>
                  <a:pt x="451999" y="903998"/>
                </a:lnTo>
                <a:close/>
              </a:path>
            </a:pathLst>
          </a:custGeom>
          <a:solidFill>
            <a:srgbClr val="1A936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5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 4</a:t>
            </a:r>
            <a:endParaRPr sz="355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34" name="Google Shape;334;p27"/>
          <p:cNvSpPr/>
          <p:nvPr/>
        </p:nvSpPr>
        <p:spPr>
          <a:xfrm>
            <a:off x="10650725" y="2394774"/>
            <a:ext cx="904240" cy="745997"/>
          </a:xfrm>
          <a:custGeom>
            <a:rect b="b" l="l" r="r" t="t"/>
            <a:pathLst>
              <a:path extrusionOk="0" h="904239" w="904240">
                <a:moveTo>
                  <a:pt x="451974" y="903973"/>
                </a:moveTo>
                <a:lnTo>
                  <a:pt x="402725" y="901320"/>
                </a:lnTo>
                <a:lnTo>
                  <a:pt x="355013" y="893547"/>
                </a:lnTo>
                <a:lnTo>
                  <a:pt x="309112" y="880929"/>
                </a:lnTo>
                <a:lnTo>
                  <a:pt x="265300" y="863741"/>
                </a:lnTo>
                <a:lnTo>
                  <a:pt x="223851" y="842260"/>
                </a:lnTo>
                <a:lnTo>
                  <a:pt x="185041" y="816761"/>
                </a:lnTo>
                <a:lnTo>
                  <a:pt x="149146" y="787520"/>
                </a:lnTo>
                <a:lnTo>
                  <a:pt x="116441" y="754813"/>
                </a:lnTo>
                <a:lnTo>
                  <a:pt x="87203" y="718915"/>
                </a:lnTo>
                <a:lnTo>
                  <a:pt x="61706" y="680103"/>
                </a:lnTo>
                <a:lnTo>
                  <a:pt x="40227" y="638652"/>
                </a:lnTo>
                <a:lnTo>
                  <a:pt x="23041" y="594837"/>
                </a:lnTo>
                <a:lnTo>
                  <a:pt x="10424" y="548936"/>
                </a:lnTo>
                <a:lnTo>
                  <a:pt x="2652" y="501223"/>
                </a:lnTo>
                <a:lnTo>
                  <a:pt x="0" y="451974"/>
                </a:lnTo>
                <a:lnTo>
                  <a:pt x="2652" y="402725"/>
                </a:lnTo>
                <a:lnTo>
                  <a:pt x="10424" y="355013"/>
                </a:lnTo>
                <a:lnTo>
                  <a:pt x="23041" y="309112"/>
                </a:lnTo>
                <a:lnTo>
                  <a:pt x="40227" y="265300"/>
                </a:lnTo>
                <a:lnTo>
                  <a:pt x="61706" y="223851"/>
                </a:lnTo>
                <a:lnTo>
                  <a:pt x="87203" y="185041"/>
                </a:lnTo>
                <a:lnTo>
                  <a:pt x="116441" y="149146"/>
                </a:lnTo>
                <a:lnTo>
                  <a:pt x="149146" y="116441"/>
                </a:lnTo>
                <a:lnTo>
                  <a:pt x="185041" y="87203"/>
                </a:lnTo>
                <a:lnTo>
                  <a:pt x="223851" y="61706"/>
                </a:lnTo>
                <a:lnTo>
                  <a:pt x="265300" y="40227"/>
                </a:lnTo>
                <a:lnTo>
                  <a:pt x="309112" y="23041"/>
                </a:lnTo>
                <a:lnTo>
                  <a:pt x="355013" y="10424"/>
                </a:lnTo>
                <a:lnTo>
                  <a:pt x="402725" y="2652"/>
                </a:lnTo>
                <a:lnTo>
                  <a:pt x="451974" y="0"/>
                </a:lnTo>
                <a:lnTo>
                  <a:pt x="501223" y="2652"/>
                </a:lnTo>
                <a:lnTo>
                  <a:pt x="548936" y="10424"/>
                </a:lnTo>
                <a:lnTo>
                  <a:pt x="594837" y="23041"/>
                </a:lnTo>
                <a:lnTo>
                  <a:pt x="638652" y="40227"/>
                </a:lnTo>
                <a:lnTo>
                  <a:pt x="680103" y="61706"/>
                </a:lnTo>
                <a:lnTo>
                  <a:pt x="718915" y="87203"/>
                </a:lnTo>
                <a:lnTo>
                  <a:pt x="754813" y="116441"/>
                </a:lnTo>
                <a:lnTo>
                  <a:pt x="787520" y="149146"/>
                </a:lnTo>
                <a:lnTo>
                  <a:pt x="816761" y="185041"/>
                </a:lnTo>
                <a:lnTo>
                  <a:pt x="842260" y="223851"/>
                </a:lnTo>
                <a:lnTo>
                  <a:pt x="863741" y="265300"/>
                </a:lnTo>
                <a:lnTo>
                  <a:pt x="880929" y="309112"/>
                </a:lnTo>
                <a:lnTo>
                  <a:pt x="893547" y="355013"/>
                </a:lnTo>
                <a:lnTo>
                  <a:pt x="901320" y="402725"/>
                </a:lnTo>
                <a:lnTo>
                  <a:pt x="903973" y="451974"/>
                </a:lnTo>
                <a:lnTo>
                  <a:pt x="901320" y="501223"/>
                </a:lnTo>
                <a:lnTo>
                  <a:pt x="893547" y="548936"/>
                </a:lnTo>
                <a:lnTo>
                  <a:pt x="880929" y="594837"/>
                </a:lnTo>
                <a:lnTo>
                  <a:pt x="863741" y="638652"/>
                </a:lnTo>
                <a:lnTo>
                  <a:pt x="842260" y="680103"/>
                </a:lnTo>
                <a:lnTo>
                  <a:pt x="816761" y="718915"/>
                </a:lnTo>
                <a:lnTo>
                  <a:pt x="787520" y="754813"/>
                </a:lnTo>
                <a:lnTo>
                  <a:pt x="754813" y="787520"/>
                </a:lnTo>
                <a:lnTo>
                  <a:pt x="718915" y="816761"/>
                </a:lnTo>
                <a:lnTo>
                  <a:pt x="680103" y="842260"/>
                </a:lnTo>
                <a:lnTo>
                  <a:pt x="638652" y="863741"/>
                </a:lnTo>
                <a:lnTo>
                  <a:pt x="594837" y="880929"/>
                </a:lnTo>
                <a:lnTo>
                  <a:pt x="548936" y="893547"/>
                </a:lnTo>
                <a:lnTo>
                  <a:pt x="501223" y="901320"/>
                </a:lnTo>
                <a:lnTo>
                  <a:pt x="451974" y="903973"/>
                </a:lnTo>
                <a:close/>
              </a:path>
            </a:pathLst>
          </a:custGeom>
          <a:solidFill>
            <a:srgbClr val="1A936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5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 3</a:t>
            </a:r>
            <a:endParaRPr sz="355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35" name="Google Shape;335;p27"/>
          <p:cNvSpPr txBox="1"/>
          <p:nvPr/>
        </p:nvSpPr>
        <p:spPr>
          <a:xfrm>
            <a:off x="11705225" y="1609525"/>
            <a:ext cx="5075400" cy="17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Payment Interface provides users with a seamless experience to easily enter payment details, select payment methods, and complete t</a:t>
            </a:r>
            <a:r>
              <a:rPr b="1" lang="en-US" sz="2400">
                <a:solidFill>
                  <a:schemeClr val="dk1"/>
                </a:solidFill>
              </a:rPr>
              <a:t>ransaction.It supports various payment options, including credit/debit cards, UPI,ensuring convenience and flexibility for all users.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336" name="Google Shape;336;p27"/>
          <p:cNvSpPr txBox="1"/>
          <p:nvPr/>
        </p:nvSpPr>
        <p:spPr>
          <a:xfrm>
            <a:off x="11753375" y="5119063"/>
            <a:ext cx="5714100" cy="23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Product subscription management, allowing users to easily subscribe to courses. Automated email notifications and alerts were integrated for successful payments. An admin dashboard to manage subscriptions, add or delete users.</a:t>
            </a:r>
            <a:endParaRPr b="1"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8"/>
          <p:cNvSpPr txBox="1"/>
          <p:nvPr/>
        </p:nvSpPr>
        <p:spPr>
          <a:xfrm>
            <a:off x="9125867" y="3177619"/>
            <a:ext cx="6945600" cy="45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775">
            <a:spAutoFit/>
          </a:bodyPr>
          <a:lstStyle/>
          <a:p>
            <a:pPr indent="0" lvl="0" marL="18224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212121"/>
                </a:solidFill>
                <a:latin typeface="Tahoma"/>
                <a:ea typeface="Tahoma"/>
                <a:cs typeface="Tahoma"/>
                <a:sym typeface="Tahoma"/>
              </a:rPr>
              <a:t>SOFTWARE </a:t>
            </a:r>
            <a:r>
              <a:rPr b="1" lang="en-US" sz="3500">
                <a:latin typeface="Tahoma"/>
                <a:ea typeface="Tahoma"/>
                <a:cs typeface="Tahoma"/>
                <a:sym typeface="Tahoma"/>
              </a:rPr>
              <a:t>REQUIREMENT :</a:t>
            </a:r>
            <a:endParaRPr sz="3500">
              <a:latin typeface="Tahoma"/>
              <a:ea typeface="Tahoma"/>
              <a:cs typeface="Tahoma"/>
              <a:sym typeface="Tahoma"/>
            </a:endParaRPr>
          </a:p>
          <a:p>
            <a:pPr indent="0" lvl="0" marL="18224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Tahoma"/>
              <a:ea typeface="Tahoma"/>
              <a:cs typeface="Tahoma"/>
              <a:sym typeface="Tahoma"/>
            </a:endParaRPr>
          </a:p>
          <a:p>
            <a:pPr indent="-627380" lvl="0" marL="639445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rgbClr val="212121"/>
              </a:buClr>
              <a:buSzPts val="3100"/>
              <a:buFont typeface="MS PGothic"/>
              <a:buChar char="❖"/>
            </a:pPr>
            <a:r>
              <a:rPr lang="en-US" sz="3100">
                <a:solidFill>
                  <a:srgbClr val="212121"/>
                </a:solidFill>
                <a:latin typeface="Lucida Sans"/>
                <a:ea typeface="Lucida Sans"/>
                <a:cs typeface="Lucida Sans"/>
                <a:sym typeface="Lucida Sans"/>
              </a:rPr>
              <a:t>Spring Boot</a:t>
            </a:r>
            <a:r>
              <a:rPr lang="en-US" sz="3100">
                <a:solidFill>
                  <a:srgbClr val="212121"/>
                </a:solidFill>
                <a:latin typeface="Lucida Sans"/>
                <a:ea typeface="Lucida Sans"/>
                <a:cs typeface="Lucida Sans"/>
                <a:sym typeface="Lucida Sans"/>
              </a:rPr>
              <a:t> .</a:t>
            </a:r>
            <a:endParaRPr sz="3100">
              <a:solidFill>
                <a:srgbClr val="21212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-627380" lvl="0" marL="639445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rgbClr val="212121"/>
              </a:buClr>
              <a:buSzPts val="3100"/>
              <a:buFont typeface="Lucida Sans"/>
              <a:buChar char="❖"/>
            </a:pPr>
            <a:r>
              <a:rPr lang="en-US" sz="3100">
                <a:solidFill>
                  <a:srgbClr val="212121"/>
                </a:solidFill>
                <a:latin typeface="Lucida Sans"/>
                <a:ea typeface="Lucida Sans"/>
                <a:cs typeface="Lucida Sans"/>
                <a:sym typeface="Lucida Sans"/>
              </a:rPr>
              <a:t>React</a:t>
            </a:r>
            <a:endParaRPr sz="3100">
              <a:solidFill>
                <a:srgbClr val="21212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-627380" lvl="0" marL="639445" marR="0" rtl="0" algn="l">
              <a:lnSpc>
                <a:spcPct val="100000"/>
              </a:lnSpc>
              <a:spcBef>
                <a:spcPts val="1555"/>
              </a:spcBef>
              <a:spcAft>
                <a:spcPts val="0"/>
              </a:spcAft>
              <a:buClr>
                <a:srgbClr val="212121"/>
              </a:buClr>
              <a:buSzPts val="3100"/>
              <a:buFont typeface="MS PGothic"/>
              <a:buChar char="❖"/>
            </a:pPr>
            <a:r>
              <a:rPr lang="en-US" sz="3100">
                <a:solidFill>
                  <a:srgbClr val="212121"/>
                </a:solidFill>
                <a:latin typeface="Lucida Sans"/>
                <a:ea typeface="Lucida Sans"/>
                <a:cs typeface="Lucida Sans"/>
                <a:sym typeface="Lucida Sans"/>
              </a:rPr>
              <a:t>IntelliJ IDEA</a:t>
            </a:r>
            <a:endParaRPr sz="3100">
              <a:latin typeface="Lucida Sans"/>
              <a:ea typeface="Lucida Sans"/>
              <a:cs typeface="Lucida Sans"/>
              <a:sym typeface="Lucida Sans"/>
            </a:endParaRPr>
          </a:p>
          <a:p>
            <a:pPr indent="-627380" lvl="0" marL="639445" marR="0" rtl="0" algn="l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rgbClr val="212121"/>
              </a:buClr>
              <a:buSzPts val="3100"/>
              <a:buFont typeface="MS PGothic"/>
              <a:buChar char="❖"/>
            </a:pPr>
            <a:r>
              <a:rPr lang="en-US" sz="3100">
                <a:solidFill>
                  <a:srgbClr val="212121"/>
                </a:solidFill>
                <a:latin typeface="Lucida Sans"/>
                <a:ea typeface="Lucida Sans"/>
                <a:cs typeface="Lucida Sans"/>
                <a:sym typeface="Lucida Sans"/>
              </a:rPr>
              <a:t>MySQL</a:t>
            </a:r>
            <a:endParaRPr sz="3100">
              <a:latin typeface="Lucida Sans"/>
              <a:ea typeface="Lucida Sans"/>
              <a:cs typeface="Lucida Sans"/>
              <a:sym typeface="Lucida Sans"/>
            </a:endParaRPr>
          </a:p>
          <a:p>
            <a:pPr indent="-627380" lvl="0" marL="639445" marR="0" rtl="0" algn="l">
              <a:lnSpc>
                <a:spcPct val="100000"/>
              </a:lnSpc>
              <a:spcBef>
                <a:spcPts val="1555"/>
              </a:spcBef>
              <a:spcAft>
                <a:spcPts val="0"/>
              </a:spcAft>
              <a:buClr>
                <a:srgbClr val="212121"/>
              </a:buClr>
              <a:buSzPts val="3100"/>
              <a:buFont typeface="MS PGothic"/>
              <a:buChar char="❖"/>
            </a:pPr>
            <a:r>
              <a:rPr lang="en-US" sz="3100">
                <a:solidFill>
                  <a:srgbClr val="212121"/>
                </a:solidFill>
                <a:latin typeface="Lucida Sans"/>
                <a:ea typeface="Lucida Sans"/>
                <a:cs typeface="Lucida Sans"/>
                <a:sym typeface="Lucida Sans"/>
              </a:rPr>
              <a:t>Chrome,safari or other browser.</a:t>
            </a:r>
            <a:endParaRPr sz="3100"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342" name="Google Shape;34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80616" y="8885332"/>
            <a:ext cx="919197" cy="745898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8"/>
          <p:cNvSpPr/>
          <p:nvPr/>
        </p:nvSpPr>
        <p:spPr>
          <a:xfrm>
            <a:off x="17240215" y="4803290"/>
            <a:ext cx="0" cy="3514725"/>
          </a:xfrm>
          <a:custGeom>
            <a:rect b="b" l="l" r="r" t="t"/>
            <a:pathLst>
              <a:path extrusionOk="0" h="3514725" w="120000">
                <a:moveTo>
                  <a:pt x="0" y="0"/>
                </a:moveTo>
                <a:lnTo>
                  <a:pt x="0" y="3514492"/>
                </a:lnTo>
              </a:path>
            </a:pathLst>
          </a:custGeom>
          <a:noFill/>
          <a:ln cap="flat" cmpd="sng" w="38075">
            <a:solidFill>
              <a:srgbClr val="1A9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4" name="Google Shape;344;p28"/>
          <p:cNvSpPr txBox="1"/>
          <p:nvPr/>
        </p:nvSpPr>
        <p:spPr>
          <a:xfrm>
            <a:off x="697198" y="3255590"/>
            <a:ext cx="7044600" cy="43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771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HARDWARE REQUIREMENT :</a:t>
            </a:r>
            <a:endParaRPr sz="35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t/>
            </a:r>
            <a:endParaRPr sz="5150">
              <a:latin typeface="Tahoma"/>
              <a:ea typeface="Tahoma"/>
              <a:cs typeface="Tahoma"/>
              <a:sym typeface="Tahoma"/>
            </a:endParaRPr>
          </a:p>
          <a:p>
            <a:pPr indent="-727710" lvl="0" marL="7397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MS PGothic"/>
              <a:buChar char="❖"/>
            </a:pPr>
            <a:r>
              <a:rPr lang="en-US" sz="31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Intel i3 CPU or higher.</a:t>
            </a:r>
            <a:endParaRPr sz="3100">
              <a:latin typeface="Lucida Sans"/>
              <a:ea typeface="Lucida Sans"/>
              <a:cs typeface="Lucida Sans"/>
              <a:sym typeface="Lucida Sans"/>
            </a:endParaRPr>
          </a:p>
          <a:p>
            <a:pPr indent="-727710" lvl="0" marL="739775" marR="0" rtl="0" algn="l">
              <a:lnSpc>
                <a:spcPct val="100000"/>
              </a:lnSpc>
              <a:spcBef>
                <a:spcPts val="1485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MS PGothic"/>
              <a:buChar char="❖"/>
            </a:pPr>
            <a:r>
              <a:rPr lang="en-US" sz="31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Hard disk-20GB.</a:t>
            </a:r>
            <a:endParaRPr sz="3100">
              <a:latin typeface="Lucida Sans"/>
              <a:ea typeface="Lucida Sans"/>
              <a:cs typeface="Lucida Sans"/>
              <a:sym typeface="Lucida Sans"/>
            </a:endParaRPr>
          </a:p>
          <a:p>
            <a:pPr indent="-727710" lvl="0" marL="739775" marR="0" rtl="0" algn="l">
              <a:lnSpc>
                <a:spcPct val="100000"/>
              </a:lnSpc>
              <a:spcBef>
                <a:spcPts val="149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MS PGothic"/>
              <a:buChar char="❖"/>
            </a:pPr>
            <a:r>
              <a:rPr lang="en-US" sz="31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RAM-2GB or more.</a:t>
            </a:r>
            <a:endParaRPr sz="3100">
              <a:latin typeface="Lucida Sans"/>
              <a:ea typeface="Lucida Sans"/>
              <a:cs typeface="Lucida Sans"/>
              <a:sym typeface="Lucida Sans"/>
            </a:endParaRPr>
          </a:p>
          <a:p>
            <a:pPr indent="-622300" lvl="0" marL="634365" marR="508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MS PGothic"/>
              <a:buChar char="❖"/>
            </a:pPr>
            <a:r>
              <a:rPr lang="en-US" sz="31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Windows	7	(64-bit)	or	higher/  MacOS(64-bit) or higher,</a:t>
            </a:r>
            <a:endParaRPr sz="31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345" name="Google Shape;345;p28"/>
          <p:cNvSpPr txBox="1"/>
          <p:nvPr>
            <p:ph type="title"/>
          </p:nvPr>
        </p:nvSpPr>
        <p:spPr>
          <a:xfrm>
            <a:off x="4868499" y="294400"/>
            <a:ext cx="112029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00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50"/>
              <a:t>REQUIREMENT </a:t>
            </a:r>
            <a:r>
              <a:rPr lang="en-US" sz="5450"/>
              <a:t>SPECIFICATION</a:t>
            </a:r>
            <a:endParaRPr sz="5450"/>
          </a:p>
        </p:txBody>
      </p:sp>
      <p:sp>
        <p:nvSpPr>
          <p:cNvPr id="346" name="Google Shape;346;p28"/>
          <p:cNvSpPr/>
          <p:nvPr/>
        </p:nvSpPr>
        <p:spPr>
          <a:xfrm>
            <a:off x="1365878" y="9631231"/>
            <a:ext cx="14479905" cy="0"/>
          </a:xfrm>
          <a:custGeom>
            <a:rect b="b" l="l" r="r" t="t"/>
            <a:pathLst>
              <a:path extrusionOk="0" h="120000" w="14479905">
                <a:moveTo>
                  <a:pt x="0" y="0"/>
                </a:moveTo>
                <a:lnTo>
                  <a:pt x="14479588" y="0"/>
                </a:lnTo>
              </a:path>
            </a:pathLst>
          </a:custGeom>
          <a:noFill/>
          <a:ln cap="flat" cmpd="sng" w="38075">
            <a:solidFill>
              <a:srgbClr val="1A93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9"/>
          <p:cNvSpPr txBox="1"/>
          <p:nvPr>
            <p:ph type="title"/>
          </p:nvPr>
        </p:nvSpPr>
        <p:spPr>
          <a:xfrm>
            <a:off x="684818" y="186171"/>
            <a:ext cx="5203800" cy="9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50">
                <a:solidFill>
                  <a:srgbClr val="FFFFFF"/>
                </a:solidFill>
              </a:rPr>
              <a:t>Landing Page</a:t>
            </a:r>
            <a:endParaRPr sz="5850"/>
          </a:p>
        </p:txBody>
      </p:sp>
      <p:pic>
        <p:nvPicPr>
          <p:cNvPr id="352" name="Google Shape;3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775" y="2043900"/>
            <a:ext cx="16972749" cy="824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